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58" r:id="rId2"/>
    <p:sldMasterId id="2147483665" r:id="rId3"/>
    <p:sldMasterId id="2147483653" r:id="rId4"/>
  </p:sldMasterIdLst>
  <p:notesMasterIdLst>
    <p:notesMasterId r:id="rId22"/>
  </p:notesMasterIdLst>
  <p:handoutMasterIdLst>
    <p:handoutMasterId r:id="rId23"/>
  </p:handoutMasterIdLst>
  <p:sldIdLst>
    <p:sldId id="394" r:id="rId5"/>
    <p:sldId id="395" r:id="rId6"/>
    <p:sldId id="396" r:id="rId7"/>
    <p:sldId id="397" r:id="rId8"/>
    <p:sldId id="398" r:id="rId9"/>
    <p:sldId id="399" r:id="rId10"/>
    <p:sldId id="400" r:id="rId11"/>
    <p:sldId id="401" r:id="rId12"/>
    <p:sldId id="402" r:id="rId13"/>
    <p:sldId id="403" r:id="rId14"/>
    <p:sldId id="404" r:id="rId15"/>
    <p:sldId id="405" r:id="rId16"/>
    <p:sldId id="406" r:id="rId17"/>
    <p:sldId id="407" r:id="rId18"/>
    <p:sldId id="408" r:id="rId19"/>
    <p:sldId id="409" r:id="rId20"/>
    <p:sldId id="309" r:id="rId21"/>
  </p:sldIdLst>
  <p:sldSz cx="13011150" cy="9756775"/>
  <p:notesSz cx="6805613" cy="9939338"/>
  <p:custDataLst>
    <p:tags r:id="rId24"/>
  </p:custDataLst>
  <p:defaultTextStyle>
    <a:defPPr>
      <a:defRPr lang="en-US"/>
    </a:defPPr>
    <a:lvl1pPr algn="l" defTabSz="1300018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1pPr>
    <a:lvl2pPr marL="649215" indent="-192067" algn="l" defTabSz="1300018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2pPr>
    <a:lvl3pPr marL="1300018" indent="-385720" algn="l" defTabSz="1300018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3pPr>
    <a:lvl4pPr marL="1950820" indent="-579373" algn="l" defTabSz="1300018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4pPr>
    <a:lvl5pPr marL="2600032" indent="-771439" algn="l" defTabSz="1300018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5pPr>
    <a:lvl6pPr marL="2285744" algn="l" defTabSz="914297" rtl="0" eaLnBrk="1" latinLnBrk="0" hangingPunct="1">
      <a:defRPr sz="26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6pPr>
    <a:lvl7pPr marL="2742892" algn="l" defTabSz="914297" rtl="0" eaLnBrk="1" latinLnBrk="0" hangingPunct="1">
      <a:defRPr sz="26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7pPr>
    <a:lvl8pPr marL="3200041" algn="l" defTabSz="914297" rtl="0" eaLnBrk="1" latinLnBrk="0" hangingPunct="1">
      <a:defRPr sz="26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8pPr>
    <a:lvl9pPr marL="3657189" algn="l" defTabSz="914297" rtl="0" eaLnBrk="1" latinLnBrk="0" hangingPunct="1">
      <a:defRPr sz="26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uthor" initials="A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A00"/>
    <a:srgbClr val="9955AA"/>
    <a:srgbClr val="77BB11"/>
    <a:srgbClr val="EE0066"/>
    <a:srgbClr val="118888"/>
    <a:srgbClr val="004282"/>
    <a:srgbClr val="7F7F7F"/>
    <a:srgbClr val="EE5500"/>
    <a:srgbClr val="DD0000"/>
    <a:srgbClr val="FF4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67" autoAdjust="0"/>
    <p:restoredTop sz="96507" autoAdjust="0"/>
  </p:normalViewPr>
  <p:slideViewPr>
    <p:cSldViewPr>
      <p:cViewPr>
        <p:scale>
          <a:sx n="50" d="100"/>
          <a:sy n="50" d="100"/>
        </p:scale>
        <p:origin x="-1181" y="-274"/>
      </p:cViewPr>
      <p:guideLst>
        <p:guide orient="horz" pos="3073"/>
        <p:guide pos="4098"/>
      </p:guideLst>
    </p:cSldViewPr>
  </p:slideViewPr>
  <p:outlineViewPr>
    <p:cViewPr>
      <p:scale>
        <a:sx n="33" d="100"/>
        <a:sy n="33" d="100"/>
      </p:scale>
      <p:origin x="0" y="16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285" y="-86"/>
      </p:cViewPr>
      <p:guideLst>
        <p:guide orient="horz" pos="3131"/>
        <p:guide pos="214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8778" cy="496908"/>
          </a:xfrm>
          <a:prstGeom prst="rect">
            <a:avLst/>
          </a:prstGeom>
        </p:spPr>
        <p:txBody>
          <a:bodyPr vert="horz" lIns="65233" tIns="32617" rIns="65233" bIns="32617" rtlCol="0"/>
          <a:lstStyle>
            <a:lvl1pPr algn="l" defTabSz="928021" fontAlgn="auto">
              <a:spcBef>
                <a:spcPts val="0"/>
              </a:spcBef>
              <a:spcAft>
                <a:spcPts val="0"/>
              </a:spcAft>
              <a:defRPr sz="9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696" y="0"/>
            <a:ext cx="2949848" cy="496908"/>
          </a:xfrm>
          <a:prstGeom prst="rect">
            <a:avLst/>
          </a:prstGeom>
        </p:spPr>
        <p:txBody>
          <a:bodyPr vert="horz" lIns="65233" tIns="32617" rIns="65233" bIns="32617" rtlCol="0"/>
          <a:lstStyle>
            <a:lvl1pPr algn="r" defTabSz="928021" fontAlgn="auto">
              <a:spcBef>
                <a:spcPts val="0"/>
              </a:spcBef>
              <a:spcAft>
                <a:spcPts val="0"/>
              </a:spcAft>
              <a:defRPr sz="9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3C292A9-28F1-4369-B452-1C9C6FA9C50D}" type="datetimeFigureOut">
              <a:rPr lang="en-US"/>
              <a:pPr>
                <a:defRPr/>
              </a:pPr>
              <a:t>3/13/2012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070"/>
            <a:ext cx="2948778" cy="498088"/>
          </a:xfrm>
          <a:prstGeom prst="rect">
            <a:avLst/>
          </a:prstGeom>
        </p:spPr>
        <p:txBody>
          <a:bodyPr vert="horz" lIns="65233" tIns="32617" rIns="65233" bIns="32617" rtlCol="0" anchor="b"/>
          <a:lstStyle>
            <a:lvl1pPr algn="l" defTabSz="928021" fontAlgn="auto">
              <a:spcBef>
                <a:spcPts val="0"/>
              </a:spcBef>
              <a:spcAft>
                <a:spcPts val="0"/>
              </a:spcAft>
              <a:defRPr sz="9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696" y="9440070"/>
            <a:ext cx="2949848" cy="498088"/>
          </a:xfrm>
          <a:prstGeom prst="rect">
            <a:avLst/>
          </a:prstGeom>
        </p:spPr>
        <p:txBody>
          <a:bodyPr vert="horz" lIns="65233" tIns="32617" rIns="65233" bIns="32617" rtlCol="0" anchor="b"/>
          <a:lstStyle>
            <a:lvl1pPr algn="r" defTabSz="928021" fontAlgn="auto">
              <a:spcBef>
                <a:spcPts val="0"/>
              </a:spcBef>
              <a:spcAft>
                <a:spcPts val="0"/>
              </a:spcAft>
              <a:defRPr sz="9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D28535C-87EB-4B6F-B77A-6E74A575AC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4583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8778" cy="496908"/>
          </a:xfrm>
          <a:prstGeom prst="rect">
            <a:avLst/>
          </a:prstGeom>
        </p:spPr>
        <p:txBody>
          <a:bodyPr vert="horz" lIns="95662" tIns="47831" rIns="95662" bIns="47831" rtlCol="0"/>
          <a:lstStyle>
            <a:lvl1pPr algn="l" defTabSz="92802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696" y="0"/>
            <a:ext cx="2949848" cy="496908"/>
          </a:xfrm>
          <a:prstGeom prst="rect">
            <a:avLst/>
          </a:prstGeom>
        </p:spPr>
        <p:txBody>
          <a:bodyPr vert="horz" lIns="95662" tIns="47831" rIns="95662" bIns="47831" rtlCol="0"/>
          <a:lstStyle>
            <a:lvl1pPr algn="r" defTabSz="928021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78600C0-E6F7-432F-A446-8DFADB620EEF}" type="datetimeFigureOut">
              <a:rPr lang="en-US"/>
              <a:pPr>
                <a:defRPr/>
              </a:pPr>
              <a:t>3/13/2012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539875" y="828675"/>
            <a:ext cx="3725863" cy="27955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62" tIns="47831" rIns="95662" bIns="478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241" y="3975263"/>
            <a:ext cx="5445132" cy="5218123"/>
          </a:xfrm>
          <a:prstGeom prst="rect">
            <a:avLst/>
          </a:prstGeom>
        </p:spPr>
        <p:txBody>
          <a:bodyPr vert="horz" lIns="95662" tIns="47831" rIns="95662" bIns="47831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070"/>
            <a:ext cx="2948778" cy="498088"/>
          </a:xfrm>
          <a:prstGeom prst="rect">
            <a:avLst/>
          </a:prstGeom>
        </p:spPr>
        <p:txBody>
          <a:bodyPr vert="horz" lIns="95662" tIns="47831" rIns="95662" bIns="47831" rtlCol="0" anchor="b"/>
          <a:lstStyle>
            <a:lvl1pPr algn="l" defTabSz="92802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696" y="9440070"/>
            <a:ext cx="2949848" cy="498088"/>
          </a:xfrm>
          <a:prstGeom prst="rect">
            <a:avLst/>
          </a:prstGeom>
        </p:spPr>
        <p:txBody>
          <a:bodyPr vert="horz" lIns="95662" tIns="47831" rIns="95662" bIns="47831" rtlCol="0" anchor="b"/>
          <a:lstStyle>
            <a:lvl1pPr algn="r" defTabSz="928021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EC167E1-C60E-45A7-B40D-9629AC64C3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963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300018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273020" algn="l" defTabSz="1300018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547626" algn="l" defTabSz="1300018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822233" algn="l" defTabSz="1300018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096841" algn="l" defTabSz="1300018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3251744" algn="l" defTabSz="130069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902092" algn="l" defTabSz="130069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52441" algn="l" defTabSz="130069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202788" algn="l" defTabSz="130069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C167E1-C60E-45A7-B40D-9629AC64C38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2914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74119BEC-6420-476A-8DC2-5072788112FC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8" name="Slide Image Placeholder 7"/>
          <p:cNvSpPr>
            <a:spLocks noGrp="1" noRot="1" noChangeAspect="1"/>
          </p:cNvSpPr>
          <p:nvPr>
            <p:ph type="sldImg"/>
          </p:nvPr>
        </p:nvSpPr>
        <p:spPr>
          <a:xfrm>
            <a:off x="1538288" y="828675"/>
            <a:ext cx="3729037" cy="2797175"/>
          </a:xfr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u="sng" smtClean="0"/>
              <a:t>heat, deformation, and wear</a:t>
            </a:r>
            <a:r>
              <a:rPr lang="en-US" smtClean="0"/>
              <a:t> 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D2011C3B-670D-4F83-9245-0A64CDAD6FAD}" type="slidenum">
              <a:rPr lang="en-US" sz="1200"/>
              <a:pPr eaLnBrk="1" hangingPunct="1"/>
              <a:t>3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Note power DOES change based on speed.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AA744A79-60CF-4BF6-B9AD-77CE58A97009}" type="slidenum">
              <a:rPr lang="en-US" sz="1200"/>
              <a:pPr eaLnBrk="1" hangingPunct="1"/>
              <a:t>5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[Flip back &amp; forth between this slide and the next slide to illustrate that friction doesn’t depend on speed or area]</a:t>
            </a:r>
          </a:p>
          <a:p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9BF4169C-ECBD-4BC3-A4EA-3BBC8CA0A762}" type="slidenum">
              <a:rPr lang="en-US" sz="1200"/>
              <a:pPr eaLnBrk="1" hangingPunct="1"/>
              <a:t>6</a:t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087D305A-414E-466B-AF54-351619DE371F}" type="slidenum">
              <a:rPr lang="en-US" sz="1200"/>
              <a:pPr eaLnBrk="1" hangingPunct="1"/>
              <a:t>7</a:t>
            </a:fld>
            <a:endParaRPr 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Note power DOES change based on speed.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786B7B5B-CF52-460F-AD72-983999613EA5}" type="slidenum">
              <a:rPr lang="en-US" sz="1200"/>
              <a:pPr eaLnBrk="1" hangingPunct="1"/>
              <a:t>8</a:t>
            </a:fld>
            <a:endParaRPr 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“Material” includes surface roughness as well as material type.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9200387D-C6B4-4528-8C4A-19D3FC6BA5F9}" type="slidenum">
              <a:rPr lang="en-US" sz="1200"/>
              <a:pPr eaLnBrk="1" hangingPunct="1"/>
              <a:t>10</a:t>
            </a:fld>
            <a:endParaRPr 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0825C0E8-0208-4BD5-99B5-FFCD9768CBAD}" type="slidenum">
              <a:rPr lang="en-US" sz="1200"/>
              <a:pPr eaLnBrk="1" hangingPunct="1"/>
              <a:t>13</a:t>
            </a:fld>
            <a:endParaRPr 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44559143-9342-4924-B4F0-37FE38FA13B0}" type="slidenum">
              <a:rPr lang="en-US" sz="1200"/>
              <a:pPr eaLnBrk="1" hangingPunct="1"/>
              <a:t>14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725" y="3613468"/>
            <a:ext cx="11762080" cy="141732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725" y="3613468"/>
            <a:ext cx="11762080" cy="141732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1199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725" y="364255"/>
            <a:ext cx="11762080" cy="141732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725" y="2146491"/>
            <a:ext cx="11762080" cy="669965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5125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75694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87752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725" y="364255"/>
            <a:ext cx="11762080" cy="141732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98513" y="2146491"/>
            <a:ext cx="5724906" cy="669965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6570631" y="2168172"/>
            <a:ext cx="5789962" cy="669965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62106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725" y="3611881"/>
            <a:ext cx="11762080" cy="14173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975" y="2058987"/>
            <a:ext cx="11762080" cy="66996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"/>
            <a:ext cx="13011150" cy="899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584713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98513" y="2146491"/>
            <a:ext cx="5724906" cy="66996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6570631" y="2168172"/>
            <a:ext cx="5789962" cy="66996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725" y="2146491"/>
            <a:ext cx="11762080" cy="669965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"/>
            <a:ext cx="13011150" cy="89931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98513" y="2146491"/>
            <a:ext cx="5724906" cy="669965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6570631" y="2168172"/>
            <a:ext cx="5789962" cy="669965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725" y="3613468"/>
            <a:ext cx="11762080" cy="141732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1766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8816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82418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6033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98513" y="2146491"/>
            <a:ext cx="5724906" cy="66996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6570631" y="2168172"/>
            <a:ext cx="5789962" cy="66996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92534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4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4.jp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anbyd\Documents\My Dropbox\Autodesk_JF_Shared\Templates\DrewEnergyDrawing_Tealmaster.jp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3011150" cy="975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80975" y="7926387"/>
            <a:ext cx="11762080" cy="14173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Arial" pitchFamily="34" charset="0"/>
              </a:rPr>
              <a:t>Click to edit Master title style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baseline="0">
          <a:solidFill>
            <a:srgbClr val="FFFFFF"/>
          </a:solidFill>
          <a:latin typeface="+mj-lt"/>
          <a:ea typeface="+mj-ea"/>
          <a:cs typeface="+mj-cs"/>
          <a:sym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  <a:ea typeface="ヒラギノ角ゴ Pro W6" charset="0"/>
          <a:cs typeface="ヒラギノ角ゴ Pro W6" charset="0"/>
          <a:sym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  <a:ea typeface="ヒラギノ角ゴ Pro W6" charset="0"/>
          <a:cs typeface="ヒラギノ角ゴ Pro W6" charset="0"/>
          <a:sym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  <a:ea typeface="ヒラギノ角ゴ Pro W6" charset="0"/>
          <a:cs typeface="ヒラギノ角ゴ Pro W6" charset="0"/>
          <a:sym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  <a:ea typeface="ヒラギノ角ゴ Pro W6" charset="0"/>
          <a:cs typeface="ヒラギノ角ゴ Pro W6" charset="0"/>
          <a:sym typeface="Arial" pitchFamily="34" charset="0"/>
        </a:defRPr>
      </a:lvl5pPr>
      <a:lvl6pPr marL="457332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  <a:ea typeface="ヒラギノ角ゴ Pro W6" charset="0"/>
          <a:cs typeface="ヒラギノ角ゴ Pro W6" charset="0"/>
          <a:sym typeface="Arial" charset="0"/>
        </a:defRPr>
      </a:lvl6pPr>
      <a:lvl7pPr marL="914664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  <a:ea typeface="ヒラギノ角ゴ Pro W6" charset="0"/>
          <a:cs typeface="ヒラギノ角ゴ Pro W6" charset="0"/>
          <a:sym typeface="Arial" charset="0"/>
        </a:defRPr>
      </a:lvl7pPr>
      <a:lvl8pPr marL="1371993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  <a:ea typeface="ヒラギノ角ゴ Pro W6" charset="0"/>
          <a:cs typeface="ヒラギノ角ゴ Pro W6" charset="0"/>
          <a:sym typeface="Arial" charset="0"/>
        </a:defRPr>
      </a:lvl8pPr>
      <a:lvl9pPr marL="1829327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  <a:ea typeface="ヒラギノ角ゴ Pro W6" charset="0"/>
          <a:cs typeface="ヒラギノ角ゴ Pro W6" charset="0"/>
          <a:sym typeface="Arial" charset="0"/>
        </a:defRPr>
      </a:lvl9pPr>
    </p:titleStyle>
    <p:bodyStyle>
      <a:lvl1pPr marL="284132" indent="-284132" algn="l" rtl="0" eaLnBrk="1" fontAlgn="base" hangingPunct="1">
        <a:spcBef>
          <a:spcPts val="499"/>
        </a:spcBef>
        <a:spcAft>
          <a:spcPct val="0"/>
        </a:spcAft>
        <a:buClr>
          <a:srgbClr val="FFFFFF"/>
        </a:buClr>
        <a:buSzPct val="80000"/>
        <a:buFont typeface="Wingdings" pitchFamily="2" charset="2"/>
        <a:buChar char="§"/>
        <a:defRPr sz="3100">
          <a:solidFill>
            <a:srgbClr val="FFFFFF"/>
          </a:solidFill>
          <a:latin typeface="+mn-lt"/>
          <a:ea typeface="+mn-ea"/>
          <a:cs typeface="+mn-cs"/>
          <a:sym typeface="Arial" pitchFamily="34" charset="0"/>
        </a:defRPr>
      </a:lvl1pPr>
      <a:lvl2pPr marL="568261" indent="-284132" algn="l" rtl="0" eaLnBrk="1" fontAlgn="base" hangingPunct="1">
        <a:spcBef>
          <a:spcPts val="499"/>
        </a:spcBef>
        <a:spcAft>
          <a:spcPct val="0"/>
        </a:spcAft>
        <a:buClr>
          <a:srgbClr val="FFFFFF"/>
        </a:buClr>
        <a:buSzPct val="80000"/>
        <a:buFont typeface="Wingdings" pitchFamily="2" charset="2"/>
        <a:buChar char="§"/>
        <a:defRPr sz="2800">
          <a:solidFill>
            <a:srgbClr val="FFFFFF"/>
          </a:solidFill>
          <a:latin typeface="+mn-lt"/>
          <a:ea typeface="+mn-ea"/>
          <a:cs typeface="+mn-cs"/>
          <a:sym typeface="Arial" pitchFamily="34" charset="0"/>
        </a:defRPr>
      </a:lvl2pPr>
      <a:lvl3pPr marL="909536" indent="-255559" algn="l" rtl="0" eaLnBrk="1" fontAlgn="base" hangingPunct="1">
        <a:spcBef>
          <a:spcPts val="400"/>
        </a:spcBef>
        <a:spcAft>
          <a:spcPct val="0"/>
        </a:spcAft>
        <a:buClr>
          <a:srgbClr val="FFFFFF"/>
        </a:buClr>
        <a:buSzPct val="80000"/>
        <a:buFont typeface="Wingdings" pitchFamily="2" charset="2"/>
        <a:buChar char="§"/>
        <a:defRPr sz="2400">
          <a:solidFill>
            <a:srgbClr val="FFFFFF"/>
          </a:solidFill>
          <a:latin typeface="+mn-lt"/>
          <a:ea typeface="+mn-ea"/>
          <a:cs typeface="+mn-cs"/>
          <a:sym typeface="Arial" pitchFamily="34" charset="0"/>
        </a:defRPr>
      </a:lvl3pPr>
      <a:lvl4pPr marL="1422241" indent="-228574" algn="l" rtl="0" eaLnBrk="1" fontAlgn="base" hangingPunct="1">
        <a:spcBef>
          <a:spcPts val="300"/>
        </a:spcBef>
        <a:spcAft>
          <a:spcPct val="0"/>
        </a:spcAft>
        <a:buClr>
          <a:srgbClr val="FFFFFF"/>
        </a:buClr>
        <a:buSzPct val="80000"/>
        <a:buFont typeface="Wingdings" pitchFamily="2" charset="2"/>
        <a:buChar char="§"/>
        <a:defRPr sz="2100">
          <a:solidFill>
            <a:srgbClr val="FFFFFF"/>
          </a:solidFill>
          <a:latin typeface="+mn-lt"/>
          <a:ea typeface="+mn-ea"/>
          <a:cs typeface="+mn-cs"/>
          <a:sym typeface="Arial" pitchFamily="34" charset="0"/>
        </a:defRPr>
      </a:lvl4pPr>
      <a:lvl5pPr marL="1877803" indent="-206352" algn="l" rtl="0" eaLnBrk="1" fontAlgn="base" hangingPunct="1">
        <a:spcBef>
          <a:spcPts val="300"/>
        </a:spcBef>
        <a:spcAft>
          <a:spcPct val="0"/>
        </a:spcAft>
        <a:buClr>
          <a:srgbClr val="FFFFFF"/>
        </a:buClr>
        <a:buSzPct val="80000"/>
        <a:buFont typeface="Wingdings" pitchFamily="2" charset="2"/>
        <a:buChar char="§"/>
        <a:defRPr sz="2000">
          <a:solidFill>
            <a:srgbClr val="FFFFFF"/>
          </a:solidFill>
          <a:latin typeface="+mn-lt"/>
          <a:ea typeface="+mn-ea"/>
          <a:cs typeface="+mn-cs"/>
          <a:sym typeface="Arial" pitchFamily="34" charset="0"/>
        </a:defRPr>
      </a:lvl5pPr>
      <a:lvl6pPr marL="2335885" indent="-206435" algn="l" rtl="0" eaLnBrk="1" fontAlgn="base" hangingPunct="1">
        <a:spcBef>
          <a:spcPts val="300"/>
        </a:spcBef>
        <a:spcAft>
          <a:spcPct val="0"/>
        </a:spcAft>
        <a:buClr>
          <a:srgbClr val="FFFFFF"/>
        </a:buClr>
        <a:buSzPct val="80000"/>
        <a:buFont typeface="Lucida Grande" charset="0"/>
        <a:buChar char="§"/>
        <a:defRPr sz="20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6pPr>
      <a:lvl7pPr marL="2793217" indent="-206435" algn="l" rtl="0" eaLnBrk="1" fontAlgn="base" hangingPunct="1">
        <a:spcBef>
          <a:spcPts val="300"/>
        </a:spcBef>
        <a:spcAft>
          <a:spcPct val="0"/>
        </a:spcAft>
        <a:buClr>
          <a:srgbClr val="FFFFFF"/>
        </a:buClr>
        <a:buSzPct val="80000"/>
        <a:buFont typeface="Lucida Grande" charset="0"/>
        <a:buChar char="§"/>
        <a:defRPr sz="20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7pPr>
      <a:lvl8pPr marL="3250549" indent="-206435" algn="l" rtl="0" eaLnBrk="1" fontAlgn="base" hangingPunct="1">
        <a:spcBef>
          <a:spcPts val="300"/>
        </a:spcBef>
        <a:spcAft>
          <a:spcPct val="0"/>
        </a:spcAft>
        <a:buClr>
          <a:srgbClr val="FFFFFF"/>
        </a:buClr>
        <a:buSzPct val="80000"/>
        <a:buFont typeface="Lucida Grande" charset="0"/>
        <a:buChar char="§"/>
        <a:defRPr sz="20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8pPr>
      <a:lvl9pPr marL="3707879" indent="-206435" algn="l" rtl="0" eaLnBrk="1" fontAlgn="base" hangingPunct="1">
        <a:spcBef>
          <a:spcPts val="300"/>
        </a:spcBef>
        <a:spcAft>
          <a:spcPct val="0"/>
        </a:spcAft>
        <a:buClr>
          <a:srgbClr val="FFFFFF"/>
        </a:buClr>
        <a:buSzPct val="80000"/>
        <a:buFont typeface="Lucida Grande" charset="0"/>
        <a:buChar char="§"/>
        <a:defRPr sz="20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9146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332" algn="l" defTabSz="9146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664" algn="l" defTabSz="9146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993" algn="l" defTabSz="9146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327" algn="l" defTabSz="9146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656" algn="l" defTabSz="9146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989" algn="l" defTabSz="9146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321" algn="l" defTabSz="9146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652" algn="l" defTabSz="9146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93725" y="364255"/>
            <a:ext cx="11762080" cy="14173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pitchFamily="34" charset="0"/>
              </a:rPr>
              <a:t>Click to edit Master title style</a:t>
            </a:r>
            <a:endParaRPr lang="en-US" dirty="0" smtClean="0">
              <a:sym typeface="Arial" pitchFamily="34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3725" y="2146491"/>
            <a:ext cx="11762080" cy="669965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 dirty="0" smtClean="0">
                <a:sym typeface="Arial" pitchFamily="34" charset="0"/>
              </a:rPr>
              <a:t>Second level</a:t>
            </a:r>
          </a:p>
          <a:p>
            <a:pPr lvl="2"/>
            <a:r>
              <a:rPr lang="en-US" dirty="0" smtClean="0">
                <a:sym typeface="Arial" pitchFamily="34" charset="0"/>
              </a:rPr>
              <a:t>Third level</a:t>
            </a:r>
          </a:p>
          <a:p>
            <a:pPr lvl="3"/>
            <a:r>
              <a:rPr lang="en-US" dirty="0" smtClean="0">
                <a:sym typeface="Arial" pitchFamily="34" charset="0"/>
              </a:rPr>
              <a:t>Fourth level</a:t>
            </a:r>
          </a:p>
          <a:p>
            <a:pPr lvl="4"/>
            <a:r>
              <a:rPr lang="en-US" dirty="0" smtClean="0">
                <a:sym typeface="Arial" pitchFamily="34" charset="0"/>
              </a:rPr>
              <a:t>Fifth level</a:t>
            </a:r>
          </a:p>
        </p:txBody>
      </p:sp>
      <p:pic>
        <p:nvPicPr>
          <p:cNvPr id="9" name="Picture 8" descr="otc2011bkgd_fix.png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3004800" y="-11113"/>
            <a:ext cx="63501" cy="9753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76131"/>
            <a:ext cx="13068301" cy="77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0602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3" r:id="rId4"/>
    <p:sldLayoutId id="2147483662" r:id="rId5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baseline="0">
          <a:solidFill>
            <a:srgbClr val="FFFFFF"/>
          </a:solidFill>
          <a:latin typeface="+mj-lt"/>
          <a:ea typeface="+mj-ea"/>
          <a:cs typeface="+mj-cs"/>
          <a:sym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  <a:ea typeface="ヒラギノ角ゴ Pro W6" charset="0"/>
          <a:cs typeface="ヒラギノ角ゴ Pro W6" charset="0"/>
          <a:sym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  <a:ea typeface="ヒラギノ角ゴ Pro W6" charset="0"/>
          <a:cs typeface="ヒラギノ角ゴ Pro W6" charset="0"/>
          <a:sym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  <a:ea typeface="ヒラギノ角ゴ Pro W6" charset="0"/>
          <a:cs typeface="ヒラギノ角ゴ Pro W6" charset="0"/>
          <a:sym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  <a:ea typeface="ヒラギノ角ゴ Pro W6" charset="0"/>
          <a:cs typeface="ヒラギノ角ゴ Pro W6" charset="0"/>
          <a:sym typeface="Arial" pitchFamily="34" charset="0"/>
        </a:defRPr>
      </a:lvl5pPr>
      <a:lvl6pPr marL="457332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  <a:ea typeface="ヒラギノ角ゴ Pro W6" charset="0"/>
          <a:cs typeface="ヒラギノ角ゴ Pro W6" charset="0"/>
          <a:sym typeface="Arial" charset="0"/>
        </a:defRPr>
      </a:lvl6pPr>
      <a:lvl7pPr marL="914664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  <a:ea typeface="ヒラギノ角ゴ Pro W6" charset="0"/>
          <a:cs typeface="ヒラギノ角ゴ Pro W6" charset="0"/>
          <a:sym typeface="Arial" charset="0"/>
        </a:defRPr>
      </a:lvl7pPr>
      <a:lvl8pPr marL="1371993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  <a:ea typeface="ヒラギノ角ゴ Pro W6" charset="0"/>
          <a:cs typeface="ヒラギノ角ゴ Pro W6" charset="0"/>
          <a:sym typeface="Arial" charset="0"/>
        </a:defRPr>
      </a:lvl8pPr>
      <a:lvl9pPr marL="1829327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  <a:ea typeface="ヒラギノ角ゴ Pro W6" charset="0"/>
          <a:cs typeface="ヒラギノ角ゴ Pro W6" charset="0"/>
          <a:sym typeface="Arial" charset="0"/>
        </a:defRPr>
      </a:lvl9pPr>
    </p:titleStyle>
    <p:bodyStyle>
      <a:lvl1pPr marL="284132" indent="-284132" algn="l" rtl="0" eaLnBrk="1" fontAlgn="base" hangingPunct="1">
        <a:spcBef>
          <a:spcPts val="499"/>
        </a:spcBef>
        <a:spcAft>
          <a:spcPct val="0"/>
        </a:spcAft>
        <a:buClr>
          <a:srgbClr val="FFFFFF"/>
        </a:buClr>
        <a:buSzPct val="80000"/>
        <a:buFont typeface="Wingdings" pitchFamily="2" charset="2"/>
        <a:buChar char="§"/>
        <a:defRPr sz="3100">
          <a:solidFill>
            <a:srgbClr val="FFFFFF"/>
          </a:solidFill>
          <a:latin typeface="+mn-lt"/>
          <a:ea typeface="+mn-ea"/>
          <a:cs typeface="+mn-cs"/>
          <a:sym typeface="Arial" pitchFamily="34" charset="0"/>
        </a:defRPr>
      </a:lvl1pPr>
      <a:lvl2pPr marL="568261" indent="-284132" algn="l" rtl="0" eaLnBrk="1" fontAlgn="base" hangingPunct="1">
        <a:spcBef>
          <a:spcPts val="499"/>
        </a:spcBef>
        <a:spcAft>
          <a:spcPct val="0"/>
        </a:spcAft>
        <a:buClr>
          <a:srgbClr val="FFFFFF"/>
        </a:buClr>
        <a:buSzPct val="80000"/>
        <a:buFont typeface="Wingdings" pitchFamily="2" charset="2"/>
        <a:buChar char="§"/>
        <a:defRPr sz="2800">
          <a:solidFill>
            <a:srgbClr val="FFFFFF"/>
          </a:solidFill>
          <a:latin typeface="+mn-lt"/>
          <a:ea typeface="+mn-ea"/>
          <a:cs typeface="+mn-cs"/>
          <a:sym typeface="Arial" pitchFamily="34" charset="0"/>
        </a:defRPr>
      </a:lvl2pPr>
      <a:lvl3pPr marL="909536" indent="-255559" algn="l" rtl="0" eaLnBrk="1" fontAlgn="base" hangingPunct="1">
        <a:spcBef>
          <a:spcPts val="400"/>
        </a:spcBef>
        <a:spcAft>
          <a:spcPct val="0"/>
        </a:spcAft>
        <a:buClr>
          <a:srgbClr val="FFFFFF"/>
        </a:buClr>
        <a:buSzPct val="80000"/>
        <a:buFont typeface="Wingdings" pitchFamily="2" charset="2"/>
        <a:buChar char="§"/>
        <a:defRPr sz="2400">
          <a:solidFill>
            <a:srgbClr val="FFFFFF"/>
          </a:solidFill>
          <a:latin typeface="+mn-lt"/>
          <a:ea typeface="+mn-ea"/>
          <a:cs typeface="+mn-cs"/>
          <a:sym typeface="Arial" pitchFamily="34" charset="0"/>
        </a:defRPr>
      </a:lvl3pPr>
      <a:lvl4pPr marL="1422241" indent="-228574" algn="l" rtl="0" eaLnBrk="1" fontAlgn="base" hangingPunct="1">
        <a:spcBef>
          <a:spcPts val="300"/>
        </a:spcBef>
        <a:spcAft>
          <a:spcPct val="0"/>
        </a:spcAft>
        <a:buClr>
          <a:srgbClr val="FFFFFF"/>
        </a:buClr>
        <a:buSzPct val="80000"/>
        <a:buFont typeface="Wingdings" pitchFamily="2" charset="2"/>
        <a:buChar char="§"/>
        <a:defRPr sz="2100">
          <a:solidFill>
            <a:srgbClr val="FFFFFF"/>
          </a:solidFill>
          <a:latin typeface="+mn-lt"/>
          <a:ea typeface="+mn-ea"/>
          <a:cs typeface="+mn-cs"/>
          <a:sym typeface="Arial" pitchFamily="34" charset="0"/>
        </a:defRPr>
      </a:lvl4pPr>
      <a:lvl5pPr marL="1877803" indent="-206352" algn="l" rtl="0" eaLnBrk="1" fontAlgn="base" hangingPunct="1">
        <a:spcBef>
          <a:spcPts val="300"/>
        </a:spcBef>
        <a:spcAft>
          <a:spcPct val="0"/>
        </a:spcAft>
        <a:buClr>
          <a:srgbClr val="FFFFFF"/>
        </a:buClr>
        <a:buSzPct val="80000"/>
        <a:buFont typeface="Wingdings" pitchFamily="2" charset="2"/>
        <a:buChar char="§"/>
        <a:defRPr sz="2000">
          <a:solidFill>
            <a:srgbClr val="FFFFFF"/>
          </a:solidFill>
          <a:latin typeface="+mn-lt"/>
          <a:ea typeface="+mn-ea"/>
          <a:cs typeface="+mn-cs"/>
          <a:sym typeface="Arial" pitchFamily="34" charset="0"/>
        </a:defRPr>
      </a:lvl5pPr>
      <a:lvl6pPr marL="2335885" indent="-206435" algn="l" rtl="0" eaLnBrk="1" fontAlgn="base" hangingPunct="1">
        <a:spcBef>
          <a:spcPts val="300"/>
        </a:spcBef>
        <a:spcAft>
          <a:spcPct val="0"/>
        </a:spcAft>
        <a:buClr>
          <a:srgbClr val="FFFFFF"/>
        </a:buClr>
        <a:buSzPct val="80000"/>
        <a:buFont typeface="Lucida Grande" charset="0"/>
        <a:buChar char="§"/>
        <a:defRPr sz="20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6pPr>
      <a:lvl7pPr marL="2793217" indent="-206435" algn="l" rtl="0" eaLnBrk="1" fontAlgn="base" hangingPunct="1">
        <a:spcBef>
          <a:spcPts val="300"/>
        </a:spcBef>
        <a:spcAft>
          <a:spcPct val="0"/>
        </a:spcAft>
        <a:buClr>
          <a:srgbClr val="FFFFFF"/>
        </a:buClr>
        <a:buSzPct val="80000"/>
        <a:buFont typeface="Lucida Grande" charset="0"/>
        <a:buChar char="§"/>
        <a:defRPr sz="20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7pPr>
      <a:lvl8pPr marL="3250549" indent="-206435" algn="l" rtl="0" eaLnBrk="1" fontAlgn="base" hangingPunct="1">
        <a:spcBef>
          <a:spcPts val="300"/>
        </a:spcBef>
        <a:spcAft>
          <a:spcPct val="0"/>
        </a:spcAft>
        <a:buClr>
          <a:srgbClr val="FFFFFF"/>
        </a:buClr>
        <a:buSzPct val="80000"/>
        <a:buFont typeface="Lucida Grande" charset="0"/>
        <a:buChar char="§"/>
        <a:defRPr sz="20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8pPr>
      <a:lvl9pPr marL="3707879" indent="-206435" algn="l" rtl="0" eaLnBrk="1" fontAlgn="base" hangingPunct="1">
        <a:spcBef>
          <a:spcPts val="300"/>
        </a:spcBef>
        <a:spcAft>
          <a:spcPct val="0"/>
        </a:spcAft>
        <a:buClr>
          <a:srgbClr val="FFFFFF"/>
        </a:buClr>
        <a:buSzPct val="80000"/>
        <a:buFont typeface="Lucida Grande" charset="0"/>
        <a:buChar char="§"/>
        <a:defRPr sz="20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9146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332" algn="l" defTabSz="9146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664" algn="l" defTabSz="9146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993" algn="l" defTabSz="9146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327" algn="l" defTabSz="9146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656" algn="l" defTabSz="9146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989" algn="l" defTabSz="9146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321" algn="l" defTabSz="9146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652" algn="l" defTabSz="9146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tc2011bkgd_fix.png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3004800" y="-11113"/>
            <a:ext cx="63501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765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baseline="0">
          <a:solidFill>
            <a:srgbClr val="FFFFFF"/>
          </a:solidFill>
          <a:latin typeface="+mj-lt"/>
          <a:ea typeface="+mj-ea"/>
          <a:cs typeface="+mj-cs"/>
          <a:sym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  <a:ea typeface="ヒラギノ角ゴ Pro W6" charset="0"/>
          <a:cs typeface="ヒラギノ角ゴ Pro W6" charset="0"/>
          <a:sym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  <a:ea typeface="ヒラギノ角ゴ Pro W6" charset="0"/>
          <a:cs typeface="ヒラギノ角ゴ Pro W6" charset="0"/>
          <a:sym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  <a:ea typeface="ヒラギノ角ゴ Pro W6" charset="0"/>
          <a:cs typeface="ヒラギノ角ゴ Pro W6" charset="0"/>
          <a:sym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  <a:ea typeface="ヒラギノ角ゴ Pro W6" charset="0"/>
          <a:cs typeface="ヒラギノ角ゴ Pro W6" charset="0"/>
          <a:sym typeface="Arial" pitchFamily="34" charset="0"/>
        </a:defRPr>
      </a:lvl5pPr>
      <a:lvl6pPr marL="457332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  <a:ea typeface="ヒラギノ角ゴ Pro W6" charset="0"/>
          <a:cs typeface="ヒラギノ角ゴ Pro W6" charset="0"/>
          <a:sym typeface="Arial" charset="0"/>
        </a:defRPr>
      </a:lvl6pPr>
      <a:lvl7pPr marL="914664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  <a:ea typeface="ヒラギノ角ゴ Pro W6" charset="0"/>
          <a:cs typeface="ヒラギノ角ゴ Pro W6" charset="0"/>
          <a:sym typeface="Arial" charset="0"/>
        </a:defRPr>
      </a:lvl7pPr>
      <a:lvl8pPr marL="1371993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  <a:ea typeface="ヒラギノ角ゴ Pro W6" charset="0"/>
          <a:cs typeface="ヒラギノ角ゴ Pro W6" charset="0"/>
          <a:sym typeface="Arial" charset="0"/>
        </a:defRPr>
      </a:lvl8pPr>
      <a:lvl9pPr marL="1829327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  <a:ea typeface="ヒラギノ角ゴ Pro W6" charset="0"/>
          <a:cs typeface="ヒラギノ角ゴ Pro W6" charset="0"/>
          <a:sym typeface="Arial" charset="0"/>
        </a:defRPr>
      </a:lvl9pPr>
    </p:titleStyle>
    <p:bodyStyle>
      <a:lvl1pPr marL="284132" indent="-284132" algn="l" rtl="0" eaLnBrk="1" fontAlgn="base" hangingPunct="1">
        <a:spcBef>
          <a:spcPts val="499"/>
        </a:spcBef>
        <a:spcAft>
          <a:spcPct val="0"/>
        </a:spcAft>
        <a:buClr>
          <a:srgbClr val="FFFFFF"/>
        </a:buClr>
        <a:buSzPct val="80000"/>
        <a:buFont typeface="Wingdings" pitchFamily="2" charset="2"/>
        <a:buChar char="§"/>
        <a:defRPr sz="3100">
          <a:solidFill>
            <a:srgbClr val="FFFFFF"/>
          </a:solidFill>
          <a:latin typeface="+mn-lt"/>
          <a:ea typeface="+mn-ea"/>
          <a:cs typeface="+mn-cs"/>
          <a:sym typeface="Arial" pitchFamily="34" charset="0"/>
        </a:defRPr>
      </a:lvl1pPr>
      <a:lvl2pPr marL="568261" indent="-284132" algn="l" rtl="0" eaLnBrk="1" fontAlgn="base" hangingPunct="1">
        <a:spcBef>
          <a:spcPts val="499"/>
        </a:spcBef>
        <a:spcAft>
          <a:spcPct val="0"/>
        </a:spcAft>
        <a:buClr>
          <a:srgbClr val="FFFFFF"/>
        </a:buClr>
        <a:buSzPct val="80000"/>
        <a:buFont typeface="Wingdings" pitchFamily="2" charset="2"/>
        <a:buChar char="§"/>
        <a:defRPr sz="2800">
          <a:solidFill>
            <a:srgbClr val="FFFFFF"/>
          </a:solidFill>
          <a:latin typeface="+mn-lt"/>
          <a:ea typeface="+mn-ea"/>
          <a:cs typeface="+mn-cs"/>
          <a:sym typeface="Arial" pitchFamily="34" charset="0"/>
        </a:defRPr>
      </a:lvl2pPr>
      <a:lvl3pPr marL="909536" indent="-255559" algn="l" rtl="0" eaLnBrk="1" fontAlgn="base" hangingPunct="1">
        <a:spcBef>
          <a:spcPts val="400"/>
        </a:spcBef>
        <a:spcAft>
          <a:spcPct val="0"/>
        </a:spcAft>
        <a:buClr>
          <a:srgbClr val="FFFFFF"/>
        </a:buClr>
        <a:buSzPct val="80000"/>
        <a:buFont typeface="Wingdings" pitchFamily="2" charset="2"/>
        <a:buChar char="§"/>
        <a:defRPr sz="2400">
          <a:solidFill>
            <a:srgbClr val="FFFFFF"/>
          </a:solidFill>
          <a:latin typeface="+mn-lt"/>
          <a:ea typeface="+mn-ea"/>
          <a:cs typeface="+mn-cs"/>
          <a:sym typeface="Arial" pitchFamily="34" charset="0"/>
        </a:defRPr>
      </a:lvl3pPr>
      <a:lvl4pPr marL="1422241" indent="-228574" algn="l" rtl="0" eaLnBrk="1" fontAlgn="base" hangingPunct="1">
        <a:spcBef>
          <a:spcPts val="300"/>
        </a:spcBef>
        <a:spcAft>
          <a:spcPct val="0"/>
        </a:spcAft>
        <a:buClr>
          <a:srgbClr val="FFFFFF"/>
        </a:buClr>
        <a:buSzPct val="80000"/>
        <a:buFont typeface="Wingdings" pitchFamily="2" charset="2"/>
        <a:buChar char="§"/>
        <a:defRPr sz="2100">
          <a:solidFill>
            <a:srgbClr val="FFFFFF"/>
          </a:solidFill>
          <a:latin typeface="+mn-lt"/>
          <a:ea typeface="+mn-ea"/>
          <a:cs typeface="+mn-cs"/>
          <a:sym typeface="Arial" pitchFamily="34" charset="0"/>
        </a:defRPr>
      </a:lvl4pPr>
      <a:lvl5pPr marL="1877803" indent="-206352" algn="l" rtl="0" eaLnBrk="1" fontAlgn="base" hangingPunct="1">
        <a:spcBef>
          <a:spcPts val="300"/>
        </a:spcBef>
        <a:spcAft>
          <a:spcPct val="0"/>
        </a:spcAft>
        <a:buClr>
          <a:srgbClr val="FFFFFF"/>
        </a:buClr>
        <a:buSzPct val="80000"/>
        <a:buFont typeface="Wingdings" pitchFamily="2" charset="2"/>
        <a:buChar char="§"/>
        <a:defRPr sz="2000">
          <a:solidFill>
            <a:srgbClr val="FFFFFF"/>
          </a:solidFill>
          <a:latin typeface="+mn-lt"/>
          <a:ea typeface="+mn-ea"/>
          <a:cs typeface="+mn-cs"/>
          <a:sym typeface="Arial" pitchFamily="34" charset="0"/>
        </a:defRPr>
      </a:lvl5pPr>
      <a:lvl6pPr marL="2335885" indent="-206435" algn="l" rtl="0" eaLnBrk="1" fontAlgn="base" hangingPunct="1">
        <a:spcBef>
          <a:spcPts val="300"/>
        </a:spcBef>
        <a:spcAft>
          <a:spcPct val="0"/>
        </a:spcAft>
        <a:buClr>
          <a:srgbClr val="FFFFFF"/>
        </a:buClr>
        <a:buSzPct val="80000"/>
        <a:buFont typeface="Lucida Grande" charset="0"/>
        <a:buChar char="§"/>
        <a:defRPr sz="20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6pPr>
      <a:lvl7pPr marL="2793217" indent="-206435" algn="l" rtl="0" eaLnBrk="1" fontAlgn="base" hangingPunct="1">
        <a:spcBef>
          <a:spcPts val="300"/>
        </a:spcBef>
        <a:spcAft>
          <a:spcPct val="0"/>
        </a:spcAft>
        <a:buClr>
          <a:srgbClr val="FFFFFF"/>
        </a:buClr>
        <a:buSzPct val="80000"/>
        <a:buFont typeface="Lucida Grande" charset="0"/>
        <a:buChar char="§"/>
        <a:defRPr sz="20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7pPr>
      <a:lvl8pPr marL="3250549" indent="-206435" algn="l" rtl="0" eaLnBrk="1" fontAlgn="base" hangingPunct="1">
        <a:spcBef>
          <a:spcPts val="300"/>
        </a:spcBef>
        <a:spcAft>
          <a:spcPct val="0"/>
        </a:spcAft>
        <a:buClr>
          <a:srgbClr val="FFFFFF"/>
        </a:buClr>
        <a:buSzPct val="80000"/>
        <a:buFont typeface="Lucida Grande" charset="0"/>
        <a:buChar char="§"/>
        <a:defRPr sz="20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8pPr>
      <a:lvl9pPr marL="3707879" indent="-206435" algn="l" rtl="0" eaLnBrk="1" fontAlgn="base" hangingPunct="1">
        <a:spcBef>
          <a:spcPts val="300"/>
        </a:spcBef>
        <a:spcAft>
          <a:spcPct val="0"/>
        </a:spcAft>
        <a:buClr>
          <a:srgbClr val="FFFFFF"/>
        </a:buClr>
        <a:buSzPct val="80000"/>
        <a:buFont typeface="Lucida Grande" charset="0"/>
        <a:buChar char="§"/>
        <a:defRPr sz="20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9146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332" algn="l" defTabSz="9146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664" algn="l" defTabSz="9146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993" algn="l" defTabSz="9146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327" algn="l" defTabSz="9146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656" algn="l" defTabSz="9146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989" algn="l" defTabSz="9146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321" algn="l" defTabSz="9146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652" algn="l" defTabSz="9146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93725" y="364255"/>
            <a:ext cx="11762080" cy="14173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pitchFamily="34" charset="0"/>
              </a:rPr>
              <a:t>Click to edit Master title style</a:t>
            </a:r>
            <a:endParaRPr lang="en-US" dirty="0" smtClean="0">
              <a:sym typeface="Arial" pitchFamily="34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3725" y="2146491"/>
            <a:ext cx="11762080" cy="669965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" pitchFamily="34" charset="0"/>
              </a:rPr>
              <a:t>Second level</a:t>
            </a:r>
          </a:p>
          <a:p>
            <a:pPr lvl="2"/>
            <a:r>
              <a:rPr lang="en-US" smtClean="0">
                <a:sym typeface="Arial" pitchFamily="34" charset="0"/>
              </a:rPr>
              <a:t>Third level</a:t>
            </a:r>
          </a:p>
          <a:p>
            <a:pPr lvl="3"/>
            <a:r>
              <a:rPr lang="en-US" smtClean="0">
                <a:sym typeface="Arial" pitchFamily="34" charset="0"/>
              </a:rPr>
              <a:t>Fourth level</a:t>
            </a:r>
          </a:p>
          <a:p>
            <a:pPr lvl="4"/>
            <a:r>
              <a:rPr lang="en-US" smtClean="0">
                <a:sym typeface="Arial" pitchFamily="34" charset="0"/>
              </a:rPr>
              <a:t>Fifth level</a:t>
            </a:r>
            <a:endParaRPr lang="en-US" dirty="0" smtClean="0">
              <a:sym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76131"/>
            <a:ext cx="13068301" cy="77905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64" r:id="rId4"/>
    <p:sldLayoutId id="2147483657" r:id="rId5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baseline="0">
          <a:solidFill>
            <a:schemeClr val="tx1"/>
          </a:solidFill>
          <a:latin typeface="+mj-lt"/>
          <a:ea typeface="+mj-ea"/>
          <a:cs typeface="+mj-cs"/>
          <a:sym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  <a:ea typeface="ヒラギノ角ゴ Pro W6" charset="0"/>
          <a:cs typeface="ヒラギノ角ゴ Pro W6" charset="0"/>
          <a:sym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  <a:ea typeface="ヒラギノ角ゴ Pro W6" charset="0"/>
          <a:cs typeface="ヒラギノ角ゴ Pro W6" charset="0"/>
          <a:sym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  <a:ea typeface="ヒラギノ角ゴ Pro W6" charset="0"/>
          <a:cs typeface="ヒラギノ角ゴ Pro W6" charset="0"/>
          <a:sym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  <a:ea typeface="ヒラギノ角ゴ Pro W6" charset="0"/>
          <a:cs typeface="ヒラギノ角ゴ Pro W6" charset="0"/>
          <a:sym typeface="Arial" pitchFamily="34" charset="0"/>
        </a:defRPr>
      </a:lvl5pPr>
      <a:lvl6pPr marL="457332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  <a:ea typeface="ヒラギノ角ゴ Pro W6" charset="0"/>
          <a:cs typeface="ヒラギノ角ゴ Pro W6" charset="0"/>
          <a:sym typeface="Arial" charset="0"/>
        </a:defRPr>
      </a:lvl6pPr>
      <a:lvl7pPr marL="914664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  <a:ea typeface="ヒラギノ角ゴ Pro W6" charset="0"/>
          <a:cs typeface="ヒラギノ角ゴ Pro W6" charset="0"/>
          <a:sym typeface="Arial" charset="0"/>
        </a:defRPr>
      </a:lvl7pPr>
      <a:lvl8pPr marL="1371993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  <a:ea typeface="ヒラギノ角ゴ Pro W6" charset="0"/>
          <a:cs typeface="ヒラギノ角ゴ Pro W6" charset="0"/>
          <a:sym typeface="Arial" charset="0"/>
        </a:defRPr>
      </a:lvl8pPr>
      <a:lvl9pPr marL="1829327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  <a:ea typeface="ヒラギノ角ゴ Pro W6" charset="0"/>
          <a:cs typeface="ヒラギノ角ゴ Pro W6" charset="0"/>
          <a:sym typeface="Arial" charset="0"/>
        </a:defRPr>
      </a:lvl9pPr>
    </p:titleStyle>
    <p:bodyStyle>
      <a:lvl1pPr marL="284132" indent="-284132" algn="l" rtl="0" eaLnBrk="1" fontAlgn="base" hangingPunct="1">
        <a:spcBef>
          <a:spcPts val="499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31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1pPr>
      <a:lvl2pPr marL="568261" indent="-284132" algn="l" rtl="0" eaLnBrk="1" fontAlgn="base" hangingPunct="1">
        <a:spcBef>
          <a:spcPts val="499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2pPr>
      <a:lvl3pPr marL="909536" indent="-255559" algn="l" rtl="0" eaLnBrk="1" fontAlgn="base" hangingPunct="1">
        <a:spcBef>
          <a:spcPts val="4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3pPr>
      <a:lvl4pPr marL="1422241" indent="-228574" algn="l" rtl="0" eaLnBrk="1" fontAlgn="base" hangingPunct="1">
        <a:spcBef>
          <a:spcPts val="3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1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4pPr>
      <a:lvl5pPr marL="1877803" indent="-206352" algn="l" rtl="0" eaLnBrk="1" fontAlgn="base" hangingPunct="1">
        <a:spcBef>
          <a:spcPts val="3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5pPr>
      <a:lvl6pPr marL="2335885" indent="-206435" algn="l" rtl="0" eaLnBrk="1" fontAlgn="base" hangingPunct="1">
        <a:spcBef>
          <a:spcPts val="300"/>
        </a:spcBef>
        <a:spcAft>
          <a:spcPct val="0"/>
        </a:spcAft>
        <a:buClr>
          <a:srgbClr val="FFFFFF"/>
        </a:buClr>
        <a:buSzPct val="80000"/>
        <a:buFont typeface="Lucida Grande" charset="0"/>
        <a:buChar char="§"/>
        <a:defRPr sz="20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6pPr>
      <a:lvl7pPr marL="2793217" indent="-206435" algn="l" rtl="0" eaLnBrk="1" fontAlgn="base" hangingPunct="1">
        <a:spcBef>
          <a:spcPts val="300"/>
        </a:spcBef>
        <a:spcAft>
          <a:spcPct val="0"/>
        </a:spcAft>
        <a:buClr>
          <a:srgbClr val="FFFFFF"/>
        </a:buClr>
        <a:buSzPct val="80000"/>
        <a:buFont typeface="Lucida Grande" charset="0"/>
        <a:buChar char="§"/>
        <a:defRPr sz="20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7pPr>
      <a:lvl8pPr marL="3250549" indent="-206435" algn="l" rtl="0" eaLnBrk="1" fontAlgn="base" hangingPunct="1">
        <a:spcBef>
          <a:spcPts val="300"/>
        </a:spcBef>
        <a:spcAft>
          <a:spcPct val="0"/>
        </a:spcAft>
        <a:buClr>
          <a:srgbClr val="FFFFFF"/>
        </a:buClr>
        <a:buSzPct val="80000"/>
        <a:buFont typeface="Lucida Grande" charset="0"/>
        <a:buChar char="§"/>
        <a:defRPr sz="20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8pPr>
      <a:lvl9pPr marL="3707879" indent="-206435" algn="l" rtl="0" eaLnBrk="1" fontAlgn="base" hangingPunct="1">
        <a:spcBef>
          <a:spcPts val="300"/>
        </a:spcBef>
        <a:spcAft>
          <a:spcPct val="0"/>
        </a:spcAft>
        <a:buClr>
          <a:srgbClr val="FFFFFF"/>
        </a:buClr>
        <a:buSzPct val="80000"/>
        <a:buFont typeface="Lucida Grande" charset="0"/>
        <a:buChar char="§"/>
        <a:defRPr sz="20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9146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332" algn="l" defTabSz="9146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664" algn="l" defTabSz="9146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993" algn="l" defTabSz="9146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327" algn="l" defTabSz="9146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656" algn="l" defTabSz="9146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989" algn="l" defTabSz="9146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321" algn="l" defTabSz="9146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652" algn="l" defTabSz="9146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3"/>
          <p:cNvSpPr>
            <a:spLocks noGrp="1" noChangeArrowheads="1"/>
          </p:cNvSpPr>
          <p:nvPr>
            <p:ph type="title"/>
          </p:nvPr>
        </p:nvSpPr>
        <p:spPr>
          <a:xfrm>
            <a:off x="333375" y="8078787"/>
            <a:ext cx="11887200" cy="990600"/>
          </a:xfrm>
        </p:spPr>
        <p:txBody>
          <a:bodyPr anchor="t"/>
          <a:lstStyle/>
          <a:p>
            <a:r>
              <a:rPr lang="en-US" sz="4000" b="0" dirty="0" smtClean="0">
                <a:latin typeface="Calibri" pitchFamily="34" charset="0"/>
                <a:cs typeface="Calibri" pitchFamily="34" charset="0"/>
              </a:rPr>
              <a:t>Energy in Design 2: Reducing Friction</a:t>
            </a:r>
            <a:endParaRPr lang="en-US" sz="4000" b="0" i="1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2" descr="material, bushing, lubrican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095" y="1133661"/>
            <a:ext cx="10164961" cy="7554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306387" y="382587"/>
            <a:ext cx="11761788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baseline="0">
                <a:solidFill>
                  <a:schemeClr val="tx1"/>
                </a:solidFill>
                <a:latin typeface="+mj-lt"/>
                <a:ea typeface="+mj-ea"/>
                <a:cs typeface="+mj-cs"/>
                <a:sym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charset="0"/>
                <a:ea typeface="ヒラギノ角ゴ Pro W6" charset="0"/>
                <a:cs typeface="ヒラギノ角ゴ Pro W6" charset="0"/>
                <a:sym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charset="0"/>
                <a:ea typeface="ヒラギノ角ゴ Pro W6" charset="0"/>
                <a:cs typeface="ヒラギノ角ゴ Pro W6" charset="0"/>
                <a:sym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charset="0"/>
                <a:ea typeface="ヒラギノ角ゴ Pro W6" charset="0"/>
                <a:cs typeface="ヒラギノ角ゴ Pro W6" charset="0"/>
                <a:sym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charset="0"/>
                <a:ea typeface="ヒラギノ角ゴ Pro W6" charset="0"/>
                <a:cs typeface="ヒラギノ角ゴ Pro W6" charset="0"/>
                <a:sym typeface="Arial" pitchFamily="34" charset="0"/>
              </a:defRPr>
            </a:lvl5pPr>
            <a:lvl6pPr marL="457332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charset="0"/>
                <a:ea typeface="ヒラギノ角ゴ Pro W6" charset="0"/>
                <a:cs typeface="ヒラギノ角ゴ Pro W6" charset="0"/>
                <a:sym typeface="Arial" charset="0"/>
              </a:defRPr>
            </a:lvl6pPr>
            <a:lvl7pPr marL="914664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charset="0"/>
                <a:ea typeface="ヒラギノ角ゴ Pro W6" charset="0"/>
                <a:cs typeface="ヒラギノ角ゴ Pro W6" charset="0"/>
                <a:sym typeface="Arial" charset="0"/>
              </a:defRPr>
            </a:lvl7pPr>
            <a:lvl8pPr marL="1371993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charset="0"/>
                <a:ea typeface="ヒラギノ角ゴ Pro W6" charset="0"/>
                <a:cs typeface="ヒラギノ角ゴ Pro W6" charset="0"/>
                <a:sym typeface="Arial" charset="0"/>
              </a:defRPr>
            </a:lvl8pPr>
            <a:lvl9pPr marL="1829327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charset="0"/>
                <a:ea typeface="ヒラギノ角ゴ Pro W6" charset="0"/>
                <a:cs typeface="ヒラギノ角ゴ Pro W6" charset="0"/>
                <a:sym typeface="Arial" charset="0"/>
              </a:defRPr>
            </a:lvl9pPr>
          </a:lstStyle>
          <a:p>
            <a:r>
              <a:rPr lang="en-US" sz="3200" dirty="0" smtClean="0"/>
              <a:t>Reducing Friction</a:t>
            </a:r>
          </a:p>
        </p:txBody>
      </p:sp>
    </p:spTree>
    <p:extLst>
      <p:ext uri="{BB962C8B-B14F-4D97-AF65-F5344CB8AC3E}">
        <p14:creationId xmlns:p14="http://schemas.microsoft.com/office/powerpoint/2010/main" val="134444675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 descr="Drew maglev--cleaned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" b="4695"/>
          <a:stretch/>
        </p:blipFill>
        <p:spPr bwMode="auto">
          <a:xfrm>
            <a:off x="-15240" y="1373187"/>
            <a:ext cx="7587615" cy="7603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6" descr="maglev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791" y="1677987"/>
            <a:ext cx="3544184" cy="6933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306387" y="382587"/>
            <a:ext cx="11761788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baseline="0">
                <a:solidFill>
                  <a:schemeClr val="tx1"/>
                </a:solidFill>
                <a:latin typeface="+mj-lt"/>
                <a:ea typeface="+mj-ea"/>
                <a:cs typeface="+mj-cs"/>
                <a:sym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charset="0"/>
                <a:ea typeface="ヒラギノ角ゴ Pro W6" charset="0"/>
                <a:cs typeface="ヒラギノ角ゴ Pro W6" charset="0"/>
                <a:sym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charset="0"/>
                <a:ea typeface="ヒラギノ角ゴ Pro W6" charset="0"/>
                <a:cs typeface="ヒラギノ角ゴ Pro W6" charset="0"/>
                <a:sym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charset="0"/>
                <a:ea typeface="ヒラギノ角ゴ Pro W6" charset="0"/>
                <a:cs typeface="ヒラギノ角ゴ Pro W6" charset="0"/>
                <a:sym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charset="0"/>
                <a:ea typeface="ヒラギノ角ゴ Pro W6" charset="0"/>
                <a:cs typeface="ヒラギノ角ゴ Pro W6" charset="0"/>
                <a:sym typeface="Arial" pitchFamily="34" charset="0"/>
              </a:defRPr>
            </a:lvl5pPr>
            <a:lvl6pPr marL="457332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charset="0"/>
                <a:ea typeface="ヒラギノ角ゴ Pro W6" charset="0"/>
                <a:cs typeface="ヒラギノ角ゴ Pro W6" charset="0"/>
                <a:sym typeface="Arial" charset="0"/>
              </a:defRPr>
            </a:lvl6pPr>
            <a:lvl7pPr marL="914664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charset="0"/>
                <a:ea typeface="ヒラギノ角ゴ Pro W6" charset="0"/>
                <a:cs typeface="ヒラギノ角ゴ Pro W6" charset="0"/>
                <a:sym typeface="Arial" charset="0"/>
              </a:defRPr>
            </a:lvl7pPr>
            <a:lvl8pPr marL="1371993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charset="0"/>
                <a:ea typeface="ヒラギノ角ゴ Pro W6" charset="0"/>
                <a:cs typeface="ヒラギノ角ゴ Pro W6" charset="0"/>
                <a:sym typeface="Arial" charset="0"/>
              </a:defRPr>
            </a:lvl8pPr>
            <a:lvl9pPr marL="1829327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charset="0"/>
                <a:ea typeface="ヒラギノ角ゴ Pro W6" charset="0"/>
                <a:cs typeface="ヒラギノ角ゴ Pro W6" charset="0"/>
                <a:sym typeface="Arial" charset="0"/>
              </a:defRPr>
            </a:lvl9pPr>
          </a:lstStyle>
          <a:p>
            <a:r>
              <a:rPr lang="en-US" sz="3200" dirty="0" smtClean="0"/>
              <a:t>Reducing Friction</a:t>
            </a:r>
          </a:p>
        </p:txBody>
      </p:sp>
    </p:spTree>
    <p:extLst>
      <p:ext uri="{BB962C8B-B14F-4D97-AF65-F5344CB8AC3E}">
        <p14:creationId xmlns:p14="http://schemas.microsoft.com/office/powerpoint/2010/main" val="30199426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 descr="acoustic lubrication w Drew--tweak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"/>
          <a:stretch>
            <a:fillRect/>
          </a:stretch>
        </p:blipFill>
        <p:spPr bwMode="auto">
          <a:xfrm>
            <a:off x="-28575" y="320498"/>
            <a:ext cx="13011150" cy="8672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306387" y="382587"/>
            <a:ext cx="11761788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baseline="0">
                <a:solidFill>
                  <a:schemeClr val="tx1"/>
                </a:solidFill>
                <a:latin typeface="+mj-lt"/>
                <a:ea typeface="+mj-ea"/>
                <a:cs typeface="+mj-cs"/>
                <a:sym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charset="0"/>
                <a:ea typeface="ヒラギノ角ゴ Pro W6" charset="0"/>
                <a:cs typeface="ヒラギノ角ゴ Pro W6" charset="0"/>
                <a:sym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charset="0"/>
                <a:ea typeface="ヒラギノ角ゴ Pro W6" charset="0"/>
                <a:cs typeface="ヒラギノ角ゴ Pro W6" charset="0"/>
                <a:sym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charset="0"/>
                <a:ea typeface="ヒラギノ角ゴ Pro W6" charset="0"/>
                <a:cs typeface="ヒラギノ角ゴ Pro W6" charset="0"/>
                <a:sym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charset="0"/>
                <a:ea typeface="ヒラギノ角ゴ Pro W6" charset="0"/>
                <a:cs typeface="ヒラギノ角ゴ Pro W6" charset="0"/>
                <a:sym typeface="Arial" pitchFamily="34" charset="0"/>
              </a:defRPr>
            </a:lvl5pPr>
            <a:lvl6pPr marL="457332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charset="0"/>
                <a:ea typeface="ヒラギノ角ゴ Pro W6" charset="0"/>
                <a:cs typeface="ヒラギノ角ゴ Pro W6" charset="0"/>
                <a:sym typeface="Arial" charset="0"/>
              </a:defRPr>
            </a:lvl6pPr>
            <a:lvl7pPr marL="914664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charset="0"/>
                <a:ea typeface="ヒラギノ角ゴ Pro W6" charset="0"/>
                <a:cs typeface="ヒラギノ角ゴ Pro W6" charset="0"/>
                <a:sym typeface="Arial" charset="0"/>
              </a:defRPr>
            </a:lvl7pPr>
            <a:lvl8pPr marL="1371993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charset="0"/>
                <a:ea typeface="ヒラギノ角ゴ Pro W6" charset="0"/>
                <a:cs typeface="ヒラギノ角ゴ Pro W6" charset="0"/>
                <a:sym typeface="Arial" charset="0"/>
              </a:defRPr>
            </a:lvl8pPr>
            <a:lvl9pPr marL="1829327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charset="0"/>
                <a:ea typeface="ヒラギノ角ゴ Pro W6" charset="0"/>
                <a:cs typeface="ヒラギノ角ゴ Pro W6" charset="0"/>
                <a:sym typeface="Arial" charset="0"/>
              </a:defRPr>
            </a:lvl9pPr>
          </a:lstStyle>
          <a:p>
            <a:r>
              <a:rPr lang="en-US" sz="3200" dirty="0" smtClean="0"/>
              <a:t>Reducing Friction</a:t>
            </a:r>
          </a:p>
        </p:txBody>
      </p:sp>
    </p:spTree>
    <p:extLst>
      <p:ext uri="{BB962C8B-B14F-4D97-AF65-F5344CB8AC3E}">
        <p14:creationId xmlns:p14="http://schemas.microsoft.com/office/powerpoint/2010/main" val="7689751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4" descr="rolling resistanc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194" y="1677987"/>
            <a:ext cx="6934762" cy="6933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306387" y="382587"/>
            <a:ext cx="11761788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baseline="0">
                <a:solidFill>
                  <a:schemeClr val="tx1"/>
                </a:solidFill>
                <a:latin typeface="+mj-lt"/>
                <a:ea typeface="+mj-ea"/>
                <a:cs typeface="+mj-cs"/>
                <a:sym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charset="0"/>
                <a:ea typeface="ヒラギノ角ゴ Pro W6" charset="0"/>
                <a:cs typeface="ヒラギノ角ゴ Pro W6" charset="0"/>
                <a:sym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charset="0"/>
                <a:ea typeface="ヒラギノ角ゴ Pro W6" charset="0"/>
                <a:cs typeface="ヒラギノ角ゴ Pro W6" charset="0"/>
                <a:sym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charset="0"/>
                <a:ea typeface="ヒラギノ角ゴ Pro W6" charset="0"/>
                <a:cs typeface="ヒラギノ角ゴ Pro W6" charset="0"/>
                <a:sym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charset="0"/>
                <a:ea typeface="ヒラギノ角ゴ Pro W6" charset="0"/>
                <a:cs typeface="ヒラギノ角ゴ Pro W6" charset="0"/>
                <a:sym typeface="Arial" pitchFamily="34" charset="0"/>
              </a:defRPr>
            </a:lvl5pPr>
            <a:lvl6pPr marL="457332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charset="0"/>
                <a:ea typeface="ヒラギノ角ゴ Pro W6" charset="0"/>
                <a:cs typeface="ヒラギノ角ゴ Pro W6" charset="0"/>
                <a:sym typeface="Arial" charset="0"/>
              </a:defRPr>
            </a:lvl6pPr>
            <a:lvl7pPr marL="914664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charset="0"/>
                <a:ea typeface="ヒラギノ角ゴ Pro W6" charset="0"/>
                <a:cs typeface="ヒラギノ角ゴ Pro W6" charset="0"/>
                <a:sym typeface="Arial" charset="0"/>
              </a:defRPr>
            </a:lvl7pPr>
            <a:lvl8pPr marL="1371993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charset="0"/>
                <a:ea typeface="ヒラギノ角ゴ Pro W6" charset="0"/>
                <a:cs typeface="ヒラギノ角ゴ Pro W6" charset="0"/>
                <a:sym typeface="Arial" charset="0"/>
              </a:defRPr>
            </a:lvl8pPr>
            <a:lvl9pPr marL="1829327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charset="0"/>
                <a:ea typeface="ヒラギノ角ゴ Pro W6" charset="0"/>
                <a:cs typeface="ヒラギノ角ゴ Pro W6" charset="0"/>
                <a:sym typeface="Arial" charset="0"/>
              </a:defRPr>
            </a:lvl9pPr>
          </a:lstStyle>
          <a:p>
            <a:r>
              <a:rPr lang="en-US" sz="3200" dirty="0" smtClean="0"/>
              <a:t>Rolling Resistance</a:t>
            </a:r>
          </a:p>
        </p:txBody>
      </p:sp>
    </p:spTree>
    <p:extLst>
      <p:ext uri="{BB962C8B-B14F-4D97-AF65-F5344CB8AC3E}">
        <p14:creationId xmlns:p14="http://schemas.microsoft.com/office/powerpoint/2010/main" val="80146784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20" name="Group 9"/>
          <p:cNvGrpSpPr>
            <a:grpSpLocks/>
          </p:cNvGrpSpPr>
          <p:nvPr/>
        </p:nvGrpSpPr>
        <p:grpSpPr bwMode="auto">
          <a:xfrm>
            <a:off x="1879389" y="2287587"/>
            <a:ext cx="9350585" cy="4478150"/>
            <a:chOff x="1905000" y="1706701"/>
            <a:chExt cx="6572818" cy="3147537"/>
          </a:xfrm>
        </p:grpSpPr>
        <p:sp>
          <p:nvSpPr>
            <p:cNvPr id="34821" name="TextBox 5"/>
            <p:cNvSpPr txBox="1">
              <a:spLocks noChangeArrowheads="1"/>
            </p:cNvSpPr>
            <p:nvPr/>
          </p:nvSpPr>
          <p:spPr bwMode="auto">
            <a:xfrm>
              <a:off x="3962400" y="1706701"/>
              <a:ext cx="987303" cy="3147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8500" dirty="0">
                  <a:latin typeface="Abadi MT Condensed Light" charset="0"/>
                </a:rPr>
                <a:t>{</a:t>
              </a:r>
            </a:p>
          </p:txBody>
        </p:sp>
        <p:grpSp>
          <p:nvGrpSpPr>
            <p:cNvPr id="34822" name="Group 8"/>
            <p:cNvGrpSpPr>
              <a:grpSpLocks/>
            </p:cNvGrpSpPr>
            <p:nvPr/>
          </p:nvGrpSpPr>
          <p:grpSpPr bwMode="auto">
            <a:xfrm>
              <a:off x="1905000" y="2510076"/>
              <a:ext cx="6572818" cy="2031325"/>
              <a:chOff x="1905000" y="2510076"/>
              <a:chExt cx="6572818" cy="2031325"/>
            </a:xfrm>
          </p:grpSpPr>
          <p:graphicFrame>
            <p:nvGraphicFramePr>
              <p:cNvPr id="34818" name="Object 2"/>
              <p:cNvGraphicFramePr>
                <a:graphicFrameLocks noChangeAspect="1"/>
              </p:cNvGraphicFramePr>
              <p:nvPr/>
            </p:nvGraphicFramePr>
            <p:xfrm>
              <a:off x="1905000" y="3124200"/>
              <a:ext cx="2003878" cy="11938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60" name="Equation" r:id="rId4" imgW="596900" imgH="355600" progId="Equation.3">
                      <p:embed/>
                    </p:oleObj>
                  </mc:Choice>
                  <mc:Fallback>
                    <p:oleObj name="Equation" r:id="rId4" imgW="596900" imgH="355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05000" y="3124200"/>
                            <a:ext cx="2003878" cy="11938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4823" name="TextBox 7"/>
              <p:cNvSpPr txBox="1">
                <a:spLocks noChangeArrowheads="1"/>
              </p:cNvSpPr>
              <p:nvPr/>
            </p:nvSpPr>
            <p:spPr bwMode="auto">
              <a:xfrm>
                <a:off x="4793436" y="2510076"/>
                <a:ext cx="3684382" cy="2031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r>
                  <a:rPr lang="en-US" sz="2600" dirty="0"/>
                  <a:t> train (steel on steel): </a:t>
                </a:r>
                <a:r>
                  <a:rPr lang="en-US" sz="2600" dirty="0" smtClean="0"/>
                  <a:t>0.002</a:t>
                </a:r>
                <a:endParaRPr lang="en-US" sz="2600" dirty="0"/>
              </a:p>
              <a:p>
                <a:pPr eaLnBrk="1" hangingPunct="1"/>
                <a:endParaRPr lang="en-US" sz="2600" dirty="0"/>
              </a:p>
              <a:p>
                <a:pPr eaLnBrk="1" hangingPunct="1"/>
                <a:r>
                  <a:rPr lang="en-US" sz="2600" dirty="0"/>
                  <a:t> bicycle tire on pavement: </a:t>
                </a:r>
                <a:r>
                  <a:rPr lang="en-US" sz="2600" dirty="0" smtClean="0"/>
                  <a:t>0.005</a:t>
                </a:r>
                <a:endParaRPr lang="en-US" sz="2600" dirty="0"/>
              </a:p>
              <a:p>
                <a:pPr eaLnBrk="1" hangingPunct="1"/>
                <a:endParaRPr lang="en-US" sz="2600" dirty="0"/>
              </a:p>
              <a:p>
                <a:pPr eaLnBrk="1" hangingPunct="1"/>
                <a:r>
                  <a:rPr lang="en-US" sz="2600" dirty="0"/>
                  <a:t> truck tires on </a:t>
                </a:r>
                <a:r>
                  <a:rPr lang="en-US" sz="2600" dirty="0" smtClean="0"/>
                  <a:t>pavement: 0.007</a:t>
                </a:r>
                <a:endParaRPr lang="en-US" sz="2600" dirty="0"/>
              </a:p>
              <a:p>
                <a:pPr eaLnBrk="1" hangingPunct="1"/>
                <a:endParaRPr lang="en-US" sz="2600" dirty="0"/>
              </a:p>
              <a:p>
                <a:pPr eaLnBrk="1" hangingPunct="1"/>
                <a:r>
                  <a:rPr lang="en-US" sz="2600" dirty="0"/>
                  <a:t> car tires on </a:t>
                </a:r>
                <a:r>
                  <a:rPr lang="en-US" sz="2600" dirty="0" smtClean="0"/>
                  <a:t>pavement: 0.010</a:t>
                </a:r>
                <a:endParaRPr lang="en-US" sz="2600" dirty="0"/>
              </a:p>
            </p:txBody>
          </p:sp>
        </p:grpSp>
      </p:grpSp>
      <p:sp>
        <p:nvSpPr>
          <p:cNvPr id="9" name="Title 1"/>
          <p:cNvSpPr txBox="1">
            <a:spLocks/>
          </p:cNvSpPr>
          <p:nvPr/>
        </p:nvSpPr>
        <p:spPr bwMode="auto">
          <a:xfrm>
            <a:off x="306387" y="382587"/>
            <a:ext cx="11761788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baseline="0">
                <a:solidFill>
                  <a:schemeClr val="tx1"/>
                </a:solidFill>
                <a:latin typeface="+mj-lt"/>
                <a:ea typeface="+mj-ea"/>
                <a:cs typeface="+mj-cs"/>
                <a:sym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charset="0"/>
                <a:ea typeface="ヒラギノ角ゴ Pro W6" charset="0"/>
                <a:cs typeface="ヒラギノ角ゴ Pro W6" charset="0"/>
                <a:sym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charset="0"/>
                <a:ea typeface="ヒラギノ角ゴ Pro W6" charset="0"/>
                <a:cs typeface="ヒラギノ角ゴ Pro W6" charset="0"/>
                <a:sym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charset="0"/>
                <a:ea typeface="ヒラギノ角ゴ Pro W6" charset="0"/>
                <a:cs typeface="ヒラギノ角ゴ Pro W6" charset="0"/>
                <a:sym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charset="0"/>
                <a:ea typeface="ヒラギノ角ゴ Pro W6" charset="0"/>
                <a:cs typeface="ヒラギノ角ゴ Pro W6" charset="0"/>
                <a:sym typeface="Arial" pitchFamily="34" charset="0"/>
              </a:defRPr>
            </a:lvl5pPr>
            <a:lvl6pPr marL="457332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charset="0"/>
                <a:ea typeface="ヒラギノ角ゴ Pro W6" charset="0"/>
                <a:cs typeface="ヒラギノ角ゴ Pro W6" charset="0"/>
                <a:sym typeface="Arial" charset="0"/>
              </a:defRPr>
            </a:lvl6pPr>
            <a:lvl7pPr marL="914664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charset="0"/>
                <a:ea typeface="ヒラギノ角ゴ Pro W6" charset="0"/>
                <a:cs typeface="ヒラギノ角ゴ Pro W6" charset="0"/>
                <a:sym typeface="Arial" charset="0"/>
              </a:defRPr>
            </a:lvl7pPr>
            <a:lvl8pPr marL="1371993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charset="0"/>
                <a:ea typeface="ヒラギノ角ゴ Pro W6" charset="0"/>
                <a:cs typeface="ヒラギノ角ゴ Pro W6" charset="0"/>
                <a:sym typeface="Arial" charset="0"/>
              </a:defRPr>
            </a:lvl8pPr>
            <a:lvl9pPr marL="1829327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charset="0"/>
                <a:ea typeface="ヒラギノ角ゴ Pro W6" charset="0"/>
                <a:cs typeface="ヒラギノ角ゴ Pro W6" charset="0"/>
                <a:sym typeface="Arial" charset="0"/>
              </a:defRPr>
            </a:lvl9pPr>
          </a:lstStyle>
          <a:p>
            <a:r>
              <a:rPr lang="en-US" sz="3200" dirty="0" smtClean="0"/>
              <a:t>Rolling Resistance</a:t>
            </a:r>
          </a:p>
        </p:txBody>
      </p:sp>
    </p:spTree>
    <p:extLst>
      <p:ext uri="{BB962C8B-B14F-4D97-AF65-F5344CB8AC3E}">
        <p14:creationId xmlns:p14="http://schemas.microsoft.com/office/powerpoint/2010/main" val="995458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2" descr="Drew skateboard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12993"/>
            <a:ext cx="9927779" cy="7480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306387" y="382587"/>
            <a:ext cx="11761788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baseline="0">
                <a:solidFill>
                  <a:schemeClr val="tx1"/>
                </a:solidFill>
                <a:latin typeface="+mj-lt"/>
                <a:ea typeface="+mj-ea"/>
                <a:cs typeface="+mj-cs"/>
                <a:sym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charset="0"/>
                <a:ea typeface="ヒラギノ角ゴ Pro W6" charset="0"/>
                <a:cs typeface="ヒラギノ角ゴ Pro W6" charset="0"/>
                <a:sym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charset="0"/>
                <a:ea typeface="ヒラギノ角ゴ Pro W6" charset="0"/>
                <a:cs typeface="ヒラギノ角ゴ Pro W6" charset="0"/>
                <a:sym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charset="0"/>
                <a:ea typeface="ヒラギノ角ゴ Pro W6" charset="0"/>
                <a:cs typeface="ヒラギノ角ゴ Pro W6" charset="0"/>
                <a:sym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charset="0"/>
                <a:ea typeface="ヒラギノ角ゴ Pro W6" charset="0"/>
                <a:cs typeface="ヒラギノ角ゴ Pro W6" charset="0"/>
                <a:sym typeface="Arial" pitchFamily="34" charset="0"/>
              </a:defRPr>
            </a:lvl5pPr>
            <a:lvl6pPr marL="457332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charset="0"/>
                <a:ea typeface="ヒラギノ角ゴ Pro W6" charset="0"/>
                <a:cs typeface="ヒラギノ角ゴ Pro W6" charset="0"/>
                <a:sym typeface="Arial" charset="0"/>
              </a:defRPr>
            </a:lvl6pPr>
            <a:lvl7pPr marL="914664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charset="0"/>
                <a:ea typeface="ヒラギノ角ゴ Pro W6" charset="0"/>
                <a:cs typeface="ヒラギノ角ゴ Pro W6" charset="0"/>
                <a:sym typeface="Arial" charset="0"/>
              </a:defRPr>
            </a:lvl7pPr>
            <a:lvl8pPr marL="1371993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charset="0"/>
                <a:ea typeface="ヒラギノ角ゴ Pro W6" charset="0"/>
                <a:cs typeface="ヒラギノ角ゴ Pro W6" charset="0"/>
                <a:sym typeface="Arial" charset="0"/>
              </a:defRPr>
            </a:lvl8pPr>
            <a:lvl9pPr marL="1829327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charset="0"/>
                <a:ea typeface="ヒラギノ角ゴ Pro W6" charset="0"/>
                <a:cs typeface="ヒラギノ角ゴ Pro W6" charset="0"/>
                <a:sym typeface="Arial" charset="0"/>
              </a:defRPr>
            </a:lvl9pPr>
          </a:lstStyle>
          <a:p>
            <a:r>
              <a:rPr lang="en-US" sz="3200" dirty="0" smtClean="0"/>
              <a:t>When Friction Is Good</a:t>
            </a:r>
          </a:p>
        </p:txBody>
      </p:sp>
    </p:spTree>
    <p:extLst>
      <p:ext uri="{BB962C8B-B14F-4D97-AF65-F5344CB8AC3E}">
        <p14:creationId xmlns:p14="http://schemas.microsoft.com/office/powerpoint/2010/main" val="28072192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2"/>
          <p:cNvSpPr>
            <a:spLocks noGrp="1"/>
          </p:cNvSpPr>
          <p:nvPr>
            <p:ph idx="4294967295"/>
          </p:nvPr>
        </p:nvSpPr>
        <p:spPr>
          <a:xfrm>
            <a:off x="0" y="2146300"/>
            <a:ext cx="11761788" cy="6699250"/>
          </a:xfrm>
        </p:spPr>
        <p:txBody>
          <a:bodyPr lIns="130101" tIns="65050" rIns="130101" bIns="65050"/>
          <a:lstStyle/>
          <a:p>
            <a:pPr eaLnBrk="1" hangingPunct="1"/>
            <a:r>
              <a:rPr lang="en-US" smtClean="0"/>
              <a:t>[Software]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06387" y="382587"/>
            <a:ext cx="11761788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baseline="0">
                <a:solidFill>
                  <a:schemeClr val="tx1"/>
                </a:solidFill>
                <a:latin typeface="+mj-lt"/>
                <a:ea typeface="+mj-ea"/>
                <a:cs typeface="+mj-cs"/>
                <a:sym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charset="0"/>
                <a:ea typeface="ヒラギノ角ゴ Pro W6" charset="0"/>
                <a:cs typeface="ヒラギノ角ゴ Pro W6" charset="0"/>
                <a:sym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charset="0"/>
                <a:ea typeface="ヒラギノ角ゴ Pro W6" charset="0"/>
                <a:cs typeface="ヒラギノ角ゴ Pro W6" charset="0"/>
                <a:sym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charset="0"/>
                <a:ea typeface="ヒラギノ角ゴ Pro W6" charset="0"/>
                <a:cs typeface="ヒラギノ角ゴ Pro W6" charset="0"/>
                <a:sym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charset="0"/>
                <a:ea typeface="ヒラギノ角ゴ Pro W6" charset="0"/>
                <a:cs typeface="ヒラギノ角ゴ Pro W6" charset="0"/>
                <a:sym typeface="Arial" pitchFamily="34" charset="0"/>
              </a:defRPr>
            </a:lvl5pPr>
            <a:lvl6pPr marL="457332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charset="0"/>
                <a:ea typeface="ヒラギノ角ゴ Pro W6" charset="0"/>
                <a:cs typeface="ヒラギノ角ゴ Pro W6" charset="0"/>
                <a:sym typeface="Arial" charset="0"/>
              </a:defRPr>
            </a:lvl6pPr>
            <a:lvl7pPr marL="914664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charset="0"/>
                <a:ea typeface="ヒラギノ角ゴ Pro W6" charset="0"/>
                <a:cs typeface="ヒラギノ角ゴ Pro W6" charset="0"/>
                <a:sym typeface="Arial" charset="0"/>
              </a:defRPr>
            </a:lvl7pPr>
            <a:lvl8pPr marL="1371993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charset="0"/>
                <a:ea typeface="ヒラギノ角ゴ Pro W6" charset="0"/>
                <a:cs typeface="ヒラギノ角ゴ Pro W6" charset="0"/>
                <a:sym typeface="Arial" charset="0"/>
              </a:defRPr>
            </a:lvl8pPr>
            <a:lvl9pPr marL="1829327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charset="0"/>
                <a:ea typeface="ヒラギノ角ゴ Pro W6" charset="0"/>
                <a:cs typeface="ヒラギノ角ゴ Pro W6" charset="0"/>
                <a:sym typeface="Arial" charset="0"/>
              </a:defRPr>
            </a:lvl9pPr>
          </a:lstStyle>
          <a:p>
            <a:r>
              <a:rPr lang="en-US" sz="3200" dirty="0" smtClean="0"/>
              <a:t>Modeling Friction</a:t>
            </a:r>
          </a:p>
        </p:txBody>
      </p:sp>
    </p:spTree>
    <p:extLst>
      <p:ext uri="{BB962C8B-B14F-4D97-AF65-F5344CB8AC3E}">
        <p14:creationId xmlns:p14="http://schemas.microsoft.com/office/powerpoint/2010/main" val="11818838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DSK_Last_slid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62" y="1588"/>
            <a:ext cx="13011913" cy="97541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13011152" y="0"/>
            <a:ext cx="45718" cy="9756775"/>
          </a:xfrm>
          <a:prstGeom prst="rect">
            <a:avLst/>
          </a:prstGeom>
          <a:solidFill>
            <a:srgbClr val="00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5" tIns="45717" rIns="91435" bIns="45717" numCol="1" rtlCol="0" anchor="t" anchorCtr="0" compatLnSpc="1">
            <a:prstTxWarp prst="textNoShape">
              <a:avLst/>
            </a:prstTxWarp>
          </a:bodyPr>
          <a:lstStyle/>
          <a:p>
            <a:pPr algn="ctr" defTabSz="914348"/>
            <a:endParaRPr lang="en-US" sz="3100" dirty="0" smtClean="0">
              <a:solidFill>
                <a:srgbClr val="000000"/>
              </a:solidFill>
              <a:latin typeface="Gill Sans" charset="0"/>
              <a:ea typeface="ヒラギノ角ゴ Pro W3" charset="0"/>
              <a:cs typeface="ヒラギノ角ゴ Pro W3" charset="0"/>
              <a:sym typeface="Gill Sans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71924" y="5640387"/>
            <a:ext cx="11761788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baseline="0">
                <a:solidFill>
                  <a:schemeClr val="tx1"/>
                </a:solidFill>
                <a:latin typeface="+mj-lt"/>
                <a:ea typeface="+mj-ea"/>
                <a:cs typeface="+mj-cs"/>
                <a:sym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charset="0"/>
                <a:ea typeface="ヒラギノ角ゴ Pro W6" charset="0"/>
                <a:cs typeface="ヒラギノ角ゴ Pro W6" charset="0"/>
                <a:sym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charset="0"/>
                <a:ea typeface="ヒラギノ角ゴ Pro W6" charset="0"/>
                <a:cs typeface="ヒラギノ角ゴ Pro W6" charset="0"/>
                <a:sym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charset="0"/>
                <a:ea typeface="ヒラギノ角ゴ Pro W6" charset="0"/>
                <a:cs typeface="ヒラギノ角ゴ Pro W6" charset="0"/>
                <a:sym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charset="0"/>
                <a:ea typeface="ヒラギノ角ゴ Pro W6" charset="0"/>
                <a:cs typeface="ヒラギノ角ゴ Pro W6" charset="0"/>
                <a:sym typeface="Arial" pitchFamily="34" charset="0"/>
              </a:defRPr>
            </a:lvl5pPr>
            <a:lvl6pPr marL="457332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charset="0"/>
                <a:ea typeface="ヒラギノ角ゴ Pro W6" charset="0"/>
                <a:cs typeface="ヒラギノ角ゴ Pro W6" charset="0"/>
                <a:sym typeface="Arial" charset="0"/>
              </a:defRPr>
            </a:lvl6pPr>
            <a:lvl7pPr marL="914664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charset="0"/>
                <a:ea typeface="ヒラギノ角ゴ Pro W6" charset="0"/>
                <a:cs typeface="ヒラギノ角ゴ Pro W6" charset="0"/>
                <a:sym typeface="Arial" charset="0"/>
              </a:defRPr>
            </a:lvl7pPr>
            <a:lvl8pPr marL="1371993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charset="0"/>
                <a:ea typeface="ヒラギノ角ゴ Pro W6" charset="0"/>
                <a:cs typeface="ヒラギノ角ゴ Pro W6" charset="0"/>
                <a:sym typeface="Arial" charset="0"/>
              </a:defRPr>
            </a:lvl8pPr>
            <a:lvl9pPr marL="1829327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charset="0"/>
                <a:ea typeface="ヒラギノ角ゴ Pro W6" charset="0"/>
                <a:cs typeface="ヒラギノ角ゴ Pro W6" charset="0"/>
                <a:sym typeface="Arial" charset="0"/>
              </a:defRPr>
            </a:lvl9pPr>
          </a:lstStyle>
          <a:p>
            <a:pPr algn="ctr"/>
            <a:r>
              <a:rPr lang="en-US" sz="3200" b="0" dirty="0" smtClean="0"/>
              <a:t>sustainabilityworkshop.autodesk.com</a:t>
            </a:r>
            <a:endParaRPr lang="en-US" sz="3200" b="0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engine bloc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349" y="1875931"/>
            <a:ext cx="9654454" cy="5745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306387" y="382587"/>
            <a:ext cx="11761788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baseline="0">
                <a:solidFill>
                  <a:schemeClr val="tx1"/>
                </a:solidFill>
                <a:latin typeface="+mj-lt"/>
                <a:ea typeface="+mj-ea"/>
                <a:cs typeface="+mj-cs"/>
                <a:sym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charset="0"/>
                <a:ea typeface="ヒラギノ角ゴ Pro W6" charset="0"/>
                <a:cs typeface="ヒラギノ角ゴ Pro W6" charset="0"/>
                <a:sym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charset="0"/>
                <a:ea typeface="ヒラギノ角ゴ Pro W6" charset="0"/>
                <a:cs typeface="ヒラギノ角ゴ Pro W6" charset="0"/>
                <a:sym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charset="0"/>
                <a:ea typeface="ヒラギノ角ゴ Pro W6" charset="0"/>
                <a:cs typeface="ヒラギノ角ゴ Pro W6" charset="0"/>
                <a:sym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charset="0"/>
                <a:ea typeface="ヒラギノ角ゴ Pro W6" charset="0"/>
                <a:cs typeface="ヒラギノ角ゴ Pro W6" charset="0"/>
                <a:sym typeface="Arial" pitchFamily="34" charset="0"/>
              </a:defRPr>
            </a:lvl5pPr>
            <a:lvl6pPr marL="457332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charset="0"/>
                <a:ea typeface="ヒラギノ角ゴ Pro W6" charset="0"/>
                <a:cs typeface="ヒラギノ角ゴ Pro W6" charset="0"/>
                <a:sym typeface="Arial" charset="0"/>
              </a:defRPr>
            </a:lvl6pPr>
            <a:lvl7pPr marL="914664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charset="0"/>
                <a:ea typeface="ヒラギノ角ゴ Pro W6" charset="0"/>
                <a:cs typeface="ヒラギノ角ゴ Pro W6" charset="0"/>
                <a:sym typeface="Arial" charset="0"/>
              </a:defRPr>
            </a:lvl7pPr>
            <a:lvl8pPr marL="1371993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charset="0"/>
                <a:ea typeface="ヒラギノ角ゴ Pro W6" charset="0"/>
                <a:cs typeface="ヒラギノ角ゴ Pro W6" charset="0"/>
                <a:sym typeface="Arial" charset="0"/>
              </a:defRPr>
            </a:lvl8pPr>
            <a:lvl9pPr marL="1829327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charset="0"/>
                <a:ea typeface="ヒラギノ角ゴ Pro W6" charset="0"/>
                <a:cs typeface="ヒラギノ角ゴ Pro W6" charset="0"/>
                <a:sym typeface="Arial" charset="0"/>
              </a:defRPr>
            </a:lvl9pPr>
          </a:lstStyle>
          <a:p>
            <a:r>
              <a:rPr lang="en-US" sz="3200" dirty="0" smtClean="0"/>
              <a:t>Friction</a:t>
            </a:r>
          </a:p>
        </p:txBody>
      </p:sp>
    </p:spTree>
    <p:extLst>
      <p:ext uri="{BB962C8B-B14F-4D97-AF65-F5344CB8AC3E}">
        <p14:creationId xmlns:p14="http://schemas.microsoft.com/office/powerpoint/2010/main" val="26931248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engine block w frict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370" y="1274186"/>
            <a:ext cx="9107805" cy="589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Content Placeholder 2"/>
          <p:cNvSpPr>
            <a:spLocks noGrp="1"/>
          </p:cNvSpPr>
          <p:nvPr>
            <p:ph idx="4294967295"/>
          </p:nvPr>
        </p:nvSpPr>
        <p:spPr>
          <a:xfrm>
            <a:off x="485775" y="6942137"/>
            <a:ext cx="12115800" cy="1517650"/>
          </a:xfrm>
        </p:spPr>
        <p:txBody>
          <a:bodyPr lIns="130101" tIns="65050" rIns="130101" bIns="65050"/>
          <a:lstStyle/>
          <a:p>
            <a:pPr marL="0" indent="0">
              <a:buNone/>
            </a:pPr>
            <a:r>
              <a:rPr lang="en-US" i="1" dirty="0" smtClean="0"/>
              <a:t>The pistons in a car engine lose thousands of watts of power to friction as they slide.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06387" y="382587"/>
            <a:ext cx="11761788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baseline="0">
                <a:solidFill>
                  <a:schemeClr val="tx1"/>
                </a:solidFill>
                <a:latin typeface="+mj-lt"/>
                <a:ea typeface="+mj-ea"/>
                <a:cs typeface="+mj-cs"/>
                <a:sym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charset="0"/>
                <a:ea typeface="ヒラギノ角ゴ Pro W6" charset="0"/>
                <a:cs typeface="ヒラギノ角ゴ Pro W6" charset="0"/>
                <a:sym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charset="0"/>
                <a:ea typeface="ヒラギノ角ゴ Pro W6" charset="0"/>
                <a:cs typeface="ヒラギノ角ゴ Pro W6" charset="0"/>
                <a:sym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charset="0"/>
                <a:ea typeface="ヒラギノ角ゴ Pro W6" charset="0"/>
                <a:cs typeface="ヒラギノ角ゴ Pro W6" charset="0"/>
                <a:sym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charset="0"/>
                <a:ea typeface="ヒラギノ角ゴ Pro W6" charset="0"/>
                <a:cs typeface="ヒラギノ角ゴ Pro W6" charset="0"/>
                <a:sym typeface="Arial" pitchFamily="34" charset="0"/>
              </a:defRPr>
            </a:lvl5pPr>
            <a:lvl6pPr marL="457332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charset="0"/>
                <a:ea typeface="ヒラギノ角ゴ Pro W6" charset="0"/>
                <a:cs typeface="ヒラギノ角ゴ Pro W6" charset="0"/>
                <a:sym typeface="Arial" charset="0"/>
              </a:defRPr>
            </a:lvl6pPr>
            <a:lvl7pPr marL="914664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charset="0"/>
                <a:ea typeface="ヒラギノ角ゴ Pro W6" charset="0"/>
                <a:cs typeface="ヒラギノ角ゴ Pro W6" charset="0"/>
                <a:sym typeface="Arial" charset="0"/>
              </a:defRPr>
            </a:lvl7pPr>
            <a:lvl8pPr marL="1371993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charset="0"/>
                <a:ea typeface="ヒラギノ角ゴ Pro W6" charset="0"/>
                <a:cs typeface="ヒラギノ角ゴ Pro W6" charset="0"/>
                <a:sym typeface="Arial" charset="0"/>
              </a:defRPr>
            </a:lvl8pPr>
            <a:lvl9pPr marL="1829327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charset="0"/>
                <a:ea typeface="ヒラギノ角ゴ Pro W6" charset="0"/>
                <a:cs typeface="ヒラギノ角ゴ Pro W6" charset="0"/>
                <a:sym typeface="Arial" charset="0"/>
              </a:defRPr>
            </a:lvl9pPr>
          </a:lstStyle>
          <a:p>
            <a:r>
              <a:rPr lang="en-US" sz="3200" dirty="0" smtClean="0"/>
              <a:t>Friction</a:t>
            </a:r>
          </a:p>
        </p:txBody>
      </p:sp>
    </p:spTree>
    <p:extLst>
      <p:ext uri="{BB962C8B-B14F-4D97-AF65-F5344CB8AC3E}">
        <p14:creationId xmlns:p14="http://schemas.microsoft.com/office/powerpoint/2010/main" val="38807798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6" descr="Friction equation w N appear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1831741"/>
            <a:ext cx="13011150" cy="6247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306387" y="382587"/>
            <a:ext cx="11761788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baseline="0">
                <a:solidFill>
                  <a:schemeClr val="tx1"/>
                </a:solidFill>
                <a:latin typeface="+mj-lt"/>
                <a:ea typeface="+mj-ea"/>
                <a:cs typeface="+mj-cs"/>
                <a:sym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charset="0"/>
                <a:ea typeface="ヒラギノ角ゴ Pro W6" charset="0"/>
                <a:cs typeface="ヒラギノ角ゴ Pro W6" charset="0"/>
                <a:sym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charset="0"/>
                <a:ea typeface="ヒラギノ角ゴ Pro W6" charset="0"/>
                <a:cs typeface="ヒラギノ角ゴ Pro W6" charset="0"/>
                <a:sym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charset="0"/>
                <a:ea typeface="ヒラギノ角ゴ Pro W6" charset="0"/>
                <a:cs typeface="ヒラギノ角ゴ Pro W6" charset="0"/>
                <a:sym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charset="0"/>
                <a:ea typeface="ヒラギノ角ゴ Pro W6" charset="0"/>
                <a:cs typeface="ヒラギノ角ゴ Pro W6" charset="0"/>
                <a:sym typeface="Arial" pitchFamily="34" charset="0"/>
              </a:defRPr>
            </a:lvl5pPr>
            <a:lvl6pPr marL="457332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charset="0"/>
                <a:ea typeface="ヒラギノ角ゴ Pro W6" charset="0"/>
                <a:cs typeface="ヒラギノ角ゴ Pro W6" charset="0"/>
                <a:sym typeface="Arial" charset="0"/>
              </a:defRPr>
            </a:lvl6pPr>
            <a:lvl7pPr marL="914664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charset="0"/>
                <a:ea typeface="ヒラギノ角ゴ Pro W6" charset="0"/>
                <a:cs typeface="ヒラギノ角ゴ Pro W6" charset="0"/>
                <a:sym typeface="Arial" charset="0"/>
              </a:defRPr>
            </a:lvl7pPr>
            <a:lvl8pPr marL="1371993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charset="0"/>
                <a:ea typeface="ヒラギノ角ゴ Pro W6" charset="0"/>
                <a:cs typeface="ヒラギノ角ゴ Pro W6" charset="0"/>
                <a:sym typeface="Arial" charset="0"/>
              </a:defRPr>
            </a:lvl8pPr>
            <a:lvl9pPr marL="1829327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charset="0"/>
                <a:ea typeface="ヒラギノ角ゴ Pro W6" charset="0"/>
                <a:cs typeface="ヒラギノ角ゴ Pro W6" charset="0"/>
                <a:sym typeface="Arial" charset="0"/>
              </a:defRPr>
            </a:lvl9pPr>
          </a:lstStyle>
          <a:p>
            <a:r>
              <a:rPr lang="en-US" sz="3200" dirty="0" smtClean="0"/>
              <a:t>Friction</a:t>
            </a:r>
          </a:p>
        </p:txBody>
      </p:sp>
    </p:spTree>
    <p:extLst>
      <p:ext uri="{BB962C8B-B14F-4D97-AF65-F5344CB8AC3E}">
        <p14:creationId xmlns:p14="http://schemas.microsoft.com/office/powerpoint/2010/main" val="16605496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friction coefficients (partial) - Engineeringtoolbox.com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2543"/>
          <a:stretch/>
        </p:blipFill>
        <p:spPr bwMode="auto">
          <a:xfrm>
            <a:off x="2724210" y="1130933"/>
            <a:ext cx="7562731" cy="755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10352450" y="9363795"/>
            <a:ext cx="2658701" cy="39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101" tIns="65050" rIns="130101" bIns="650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US" sz="1700">
                <a:latin typeface="Arial Narrow" pitchFamily="34" charset="0"/>
              </a:rPr>
              <a:t>from Engineeringtoolbox.com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06387" y="382587"/>
            <a:ext cx="11761788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baseline="0">
                <a:solidFill>
                  <a:schemeClr val="tx1"/>
                </a:solidFill>
                <a:latin typeface="+mj-lt"/>
                <a:ea typeface="+mj-ea"/>
                <a:cs typeface="+mj-cs"/>
                <a:sym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charset="0"/>
                <a:ea typeface="ヒラギノ角ゴ Pro W6" charset="0"/>
                <a:cs typeface="ヒラギノ角ゴ Pro W6" charset="0"/>
                <a:sym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charset="0"/>
                <a:ea typeface="ヒラギノ角ゴ Pro W6" charset="0"/>
                <a:cs typeface="ヒラギノ角ゴ Pro W6" charset="0"/>
                <a:sym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charset="0"/>
                <a:ea typeface="ヒラギノ角ゴ Pro W6" charset="0"/>
                <a:cs typeface="ヒラギノ角ゴ Pro W6" charset="0"/>
                <a:sym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charset="0"/>
                <a:ea typeface="ヒラギノ角ゴ Pro W6" charset="0"/>
                <a:cs typeface="ヒラギノ角ゴ Pro W6" charset="0"/>
                <a:sym typeface="Arial" pitchFamily="34" charset="0"/>
              </a:defRPr>
            </a:lvl5pPr>
            <a:lvl6pPr marL="457332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charset="0"/>
                <a:ea typeface="ヒラギノ角ゴ Pro W6" charset="0"/>
                <a:cs typeface="ヒラギノ角ゴ Pro W6" charset="0"/>
                <a:sym typeface="Arial" charset="0"/>
              </a:defRPr>
            </a:lvl6pPr>
            <a:lvl7pPr marL="914664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charset="0"/>
                <a:ea typeface="ヒラギノ角ゴ Pro W6" charset="0"/>
                <a:cs typeface="ヒラギノ角ゴ Pro W6" charset="0"/>
                <a:sym typeface="Arial" charset="0"/>
              </a:defRPr>
            </a:lvl7pPr>
            <a:lvl8pPr marL="1371993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charset="0"/>
                <a:ea typeface="ヒラギノ角ゴ Pro W6" charset="0"/>
                <a:cs typeface="ヒラギノ角ゴ Pro W6" charset="0"/>
                <a:sym typeface="Arial" charset="0"/>
              </a:defRPr>
            </a:lvl8pPr>
            <a:lvl9pPr marL="1829327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charset="0"/>
                <a:ea typeface="ヒラギノ角ゴ Pro W6" charset="0"/>
                <a:cs typeface="ヒラギノ角ゴ Pro W6" charset="0"/>
                <a:sym typeface="Arial" charset="0"/>
              </a:defRPr>
            </a:lvl9pPr>
          </a:lstStyle>
          <a:p>
            <a:r>
              <a:rPr lang="en-US" sz="3200" dirty="0" smtClean="0"/>
              <a:t>Friction Coefficients</a:t>
            </a:r>
          </a:p>
        </p:txBody>
      </p:sp>
    </p:spTree>
    <p:extLst>
      <p:ext uri="{BB962C8B-B14F-4D97-AF65-F5344CB8AC3E}">
        <p14:creationId xmlns:p14="http://schemas.microsoft.com/office/powerpoint/2010/main" val="269794996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Friction equation w speed n are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1138868"/>
            <a:ext cx="13011150" cy="7168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306387" y="382587"/>
            <a:ext cx="11761788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baseline="0">
                <a:solidFill>
                  <a:schemeClr val="tx1"/>
                </a:solidFill>
                <a:latin typeface="+mj-lt"/>
                <a:ea typeface="+mj-ea"/>
                <a:cs typeface="+mj-cs"/>
                <a:sym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charset="0"/>
                <a:ea typeface="ヒラギノ角ゴ Pro W6" charset="0"/>
                <a:cs typeface="ヒラギノ角ゴ Pro W6" charset="0"/>
                <a:sym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charset="0"/>
                <a:ea typeface="ヒラギノ角ゴ Pro W6" charset="0"/>
                <a:cs typeface="ヒラギノ角ゴ Pro W6" charset="0"/>
                <a:sym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charset="0"/>
                <a:ea typeface="ヒラギノ角ゴ Pro W6" charset="0"/>
                <a:cs typeface="ヒラギノ角ゴ Pro W6" charset="0"/>
                <a:sym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charset="0"/>
                <a:ea typeface="ヒラギノ角ゴ Pro W6" charset="0"/>
                <a:cs typeface="ヒラギノ角ゴ Pro W6" charset="0"/>
                <a:sym typeface="Arial" pitchFamily="34" charset="0"/>
              </a:defRPr>
            </a:lvl5pPr>
            <a:lvl6pPr marL="457332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charset="0"/>
                <a:ea typeface="ヒラギノ角ゴ Pro W6" charset="0"/>
                <a:cs typeface="ヒラギノ角ゴ Pro W6" charset="0"/>
                <a:sym typeface="Arial" charset="0"/>
              </a:defRPr>
            </a:lvl6pPr>
            <a:lvl7pPr marL="914664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charset="0"/>
                <a:ea typeface="ヒラギノ角ゴ Pro W6" charset="0"/>
                <a:cs typeface="ヒラギノ角ゴ Pro W6" charset="0"/>
                <a:sym typeface="Arial" charset="0"/>
              </a:defRPr>
            </a:lvl7pPr>
            <a:lvl8pPr marL="1371993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charset="0"/>
                <a:ea typeface="ヒラギノ角ゴ Pro W6" charset="0"/>
                <a:cs typeface="ヒラギノ角ゴ Pro W6" charset="0"/>
                <a:sym typeface="Arial" charset="0"/>
              </a:defRPr>
            </a:lvl8pPr>
            <a:lvl9pPr marL="1829327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charset="0"/>
                <a:ea typeface="ヒラギノ角ゴ Pro W6" charset="0"/>
                <a:cs typeface="ヒラギノ角ゴ Pro W6" charset="0"/>
                <a:sym typeface="Arial" charset="0"/>
              </a:defRPr>
            </a:lvl9pPr>
          </a:lstStyle>
          <a:p>
            <a:r>
              <a:rPr lang="en-US" sz="3200" dirty="0" smtClean="0"/>
              <a:t>Friction vs. Speed &amp; Area</a:t>
            </a:r>
          </a:p>
        </p:txBody>
      </p:sp>
    </p:spTree>
    <p:extLst>
      <p:ext uri="{BB962C8B-B14F-4D97-AF65-F5344CB8AC3E}">
        <p14:creationId xmlns:p14="http://schemas.microsoft.com/office/powerpoint/2010/main" val="124980938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5" descr="Friction equation w 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1138868"/>
            <a:ext cx="13011150" cy="7168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306387" y="382587"/>
            <a:ext cx="11761788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baseline="0">
                <a:solidFill>
                  <a:schemeClr val="tx1"/>
                </a:solidFill>
                <a:latin typeface="+mj-lt"/>
                <a:ea typeface="+mj-ea"/>
                <a:cs typeface="+mj-cs"/>
                <a:sym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charset="0"/>
                <a:ea typeface="ヒラギノ角ゴ Pro W6" charset="0"/>
                <a:cs typeface="ヒラギノ角ゴ Pro W6" charset="0"/>
                <a:sym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charset="0"/>
                <a:ea typeface="ヒラギノ角ゴ Pro W6" charset="0"/>
                <a:cs typeface="ヒラギノ角ゴ Pro W6" charset="0"/>
                <a:sym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charset="0"/>
                <a:ea typeface="ヒラギノ角ゴ Pro W6" charset="0"/>
                <a:cs typeface="ヒラギノ角ゴ Pro W6" charset="0"/>
                <a:sym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charset="0"/>
                <a:ea typeface="ヒラギノ角ゴ Pro W6" charset="0"/>
                <a:cs typeface="ヒラギノ角ゴ Pro W6" charset="0"/>
                <a:sym typeface="Arial" pitchFamily="34" charset="0"/>
              </a:defRPr>
            </a:lvl5pPr>
            <a:lvl6pPr marL="457332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charset="0"/>
                <a:ea typeface="ヒラギノ角ゴ Pro W6" charset="0"/>
                <a:cs typeface="ヒラギノ角ゴ Pro W6" charset="0"/>
                <a:sym typeface="Arial" charset="0"/>
              </a:defRPr>
            </a:lvl6pPr>
            <a:lvl7pPr marL="914664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charset="0"/>
                <a:ea typeface="ヒラギノ角ゴ Pro W6" charset="0"/>
                <a:cs typeface="ヒラギノ角ゴ Pro W6" charset="0"/>
                <a:sym typeface="Arial" charset="0"/>
              </a:defRPr>
            </a:lvl7pPr>
            <a:lvl8pPr marL="1371993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charset="0"/>
                <a:ea typeface="ヒラギノ角ゴ Pro W6" charset="0"/>
                <a:cs typeface="ヒラギノ角ゴ Pro W6" charset="0"/>
                <a:sym typeface="Arial" charset="0"/>
              </a:defRPr>
            </a:lvl8pPr>
            <a:lvl9pPr marL="1829327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charset="0"/>
                <a:ea typeface="ヒラギノ角ゴ Pro W6" charset="0"/>
                <a:cs typeface="ヒラギノ角ゴ Pro W6" charset="0"/>
                <a:sym typeface="Arial" charset="0"/>
              </a:defRPr>
            </a:lvl9pPr>
          </a:lstStyle>
          <a:p>
            <a:r>
              <a:rPr lang="en-US" sz="3200" dirty="0" smtClean="0"/>
              <a:t>Friction vs. Speed &amp; Area</a:t>
            </a:r>
          </a:p>
        </p:txBody>
      </p:sp>
    </p:spTree>
    <p:extLst>
      <p:ext uri="{BB962C8B-B14F-4D97-AF65-F5344CB8AC3E}">
        <p14:creationId xmlns:p14="http://schemas.microsoft.com/office/powerpoint/2010/main" val="355278297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riction energy n pow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1138868"/>
            <a:ext cx="13011150" cy="7168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306387" y="382587"/>
            <a:ext cx="11761788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baseline="0">
                <a:solidFill>
                  <a:schemeClr val="tx1"/>
                </a:solidFill>
                <a:latin typeface="+mj-lt"/>
                <a:ea typeface="+mj-ea"/>
                <a:cs typeface="+mj-cs"/>
                <a:sym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charset="0"/>
                <a:ea typeface="ヒラギノ角ゴ Pro W6" charset="0"/>
                <a:cs typeface="ヒラギノ角ゴ Pro W6" charset="0"/>
                <a:sym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charset="0"/>
                <a:ea typeface="ヒラギノ角ゴ Pro W6" charset="0"/>
                <a:cs typeface="ヒラギノ角ゴ Pro W6" charset="0"/>
                <a:sym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charset="0"/>
                <a:ea typeface="ヒラギノ角ゴ Pro W6" charset="0"/>
                <a:cs typeface="ヒラギノ角ゴ Pro W6" charset="0"/>
                <a:sym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charset="0"/>
                <a:ea typeface="ヒラギノ角ゴ Pro W6" charset="0"/>
                <a:cs typeface="ヒラギノ角ゴ Pro W6" charset="0"/>
                <a:sym typeface="Arial" pitchFamily="34" charset="0"/>
              </a:defRPr>
            </a:lvl5pPr>
            <a:lvl6pPr marL="457332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charset="0"/>
                <a:ea typeface="ヒラギノ角ゴ Pro W6" charset="0"/>
                <a:cs typeface="ヒラギノ角ゴ Pro W6" charset="0"/>
                <a:sym typeface="Arial" charset="0"/>
              </a:defRPr>
            </a:lvl6pPr>
            <a:lvl7pPr marL="914664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charset="0"/>
                <a:ea typeface="ヒラギノ角ゴ Pro W6" charset="0"/>
                <a:cs typeface="ヒラギノ角ゴ Pro W6" charset="0"/>
                <a:sym typeface="Arial" charset="0"/>
              </a:defRPr>
            </a:lvl7pPr>
            <a:lvl8pPr marL="1371993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charset="0"/>
                <a:ea typeface="ヒラギノ角ゴ Pro W6" charset="0"/>
                <a:cs typeface="ヒラギノ角ゴ Pro W6" charset="0"/>
                <a:sym typeface="Arial" charset="0"/>
              </a:defRPr>
            </a:lvl8pPr>
            <a:lvl9pPr marL="1829327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charset="0"/>
                <a:ea typeface="ヒラギノ角ゴ Pro W6" charset="0"/>
                <a:cs typeface="ヒラギノ角ゴ Pro W6" charset="0"/>
                <a:sym typeface="Arial" charset="0"/>
              </a:defRPr>
            </a:lvl9pPr>
          </a:lstStyle>
          <a:p>
            <a:r>
              <a:rPr lang="en-US" sz="3200" dirty="0" smtClean="0"/>
              <a:t>Friction Energy &amp; Power</a:t>
            </a:r>
          </a:p>
        </p:txBody>
      </p:sp>
    </p:spTree>
    <p:extLst>
      <p:ext uri="{BB962C8B-B14F-4D97-AF65-F5344CB8AC3E}">
        <p14:creationId xmlns:p14="http://schemas.microsoft.com/office/powerpoint/2010/main" val="315314589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Content Placeholder 2"/>
          <p:cNvSpPr>
            <a:spLocks noGrp="1"/>
          </p:cNvSpPr>
          <p:nvPr>
            <p:ph idx="4294967295"/>
          </p:nvPr>
        </p:nvSpPr>
        <p:spPr>
          <a:xfrm>
            <a:off x="0" y="2146300"/>
            <a:ext cx="11761788" cy="6699250"/>
          </a:xfrm>
        </p:spPr>
        <p:txBody>
          <a:bodyPr lIns="130101" tIns="65050" rIns="130101" bIns="65050"/>
          <a:lstStyle/>
          <a:p>
            <a:pPr eaLnBrk="1" hangingPunct="1"/>
            <a:r>
              <a:rPr lang="en-US" dirty="0" smtClean="0"/>
              <a:t>[Software]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06387" y="382587"/>
            <a:ext cx="11761788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baseline="0">
                <a:solidFill>
                  <a:schemeClr val="tx1"/>
                </a:solidFill>
                <a:latin typeface="+mj-lt"/>
                <a:ea typeface="+mj-ea"/>
                <a:cs typeface="+mj-cs"/>
                <a:sym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charset="0"/>
                <a:ea typeface="ヒラギノ角ゴ Pro W6" charset="0"/>
                <a:cs typeface="ヒラギノ角ゴ Pro W6" charset="0"/>
                <a:sym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charset="0"/>
                <a:ea typeface="ヒラギノ角ゴ Pro W6" charset="0"/>
                <a:cs typeface="ヒラギノ角ゴ Pro W6" charset="0"/>
                <a:sym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charset="0"/>
                <a:ea typeface="ヒラギノ角ゴ Pro W6" charset="0"/>
                <a:cs typeface="ヒラギノ角ゴ Pro W6" charset="0"/>
                <a:sym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charset="0"/>
                <a:ea typeface="ヒラギノ角ゴ Pro W6" charset="0"/>
                <a:cs typeface="ヒラギノ角ゴ Pro W6" charset="0"/>
                <a:sym typeface="Arial" pitchFamily="34" charset="0"/>
              </a:defRPr>
            </a:lvl5pPr>
            <a:lvl6pPr marL="457332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charset="0"/>
                <a:ea typeface="ヒラギノ角ゴ Pro W6" charset="0"/>
                <a:cs typeface="ヒラギノ角ゴ Pro W6" charset="0"/>
                <a:sym typeface="Arial" charset="0"/>
              </a:defRPr>
            </a:lvl6pPr>
            <a:lvl7pPr marL="914664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charset="0"/>
                <a:ea typeface="ヒラギノ角ゴ Pro W6" charset="0"/>
                <a:cs typeface="ヒラギノ角ゴ Pro W6" charset="0"/>
                <a:sym typeface="Arial" charset="0"/>
              </a:defRPr>
            </a:lvl7pPr>
            <a:lvl8pPr marL="1371993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charset="0"/>
                <a:ea typeface="ヒラギノ角ゴ Pro W6" charset="0"/>
                <a:cs typeface="ヒラギノ角ゴ Pro W6" charset="0"/>
                <a:sym typeface="Arial" charset="0"/>
              </a:defRPr>
            </a:lvl8pPr>
            <a:lvl9pPr marL="1829327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charset="0"/>
                <a:ea typeface="ヒラギノ角ゴ Pro W6" charset="0"/>
                <a:cs typeface="ヒラギノ角ゴ Pro W6" charset="0"/>
                <a:sym typeface="Arial" charset="0"/>
              </a:defRPr>
            </a:lvl9pPr>
          </a:lstStyle>
          <a:p>
            <a:r>
              <a:rPr lang="en-US" sz="3200" dirty="0" smtClean="0"/>
              <a:t>Modeling Friction Energy &amp; Power</a:t>
            </a:r>
          </a:p>
        </p:txBody>
      </p:sp>
    </p:spTree>
    <p:extLst>
      <p:ext uri="{BB962C8B-B14F-4D97-AF65-F5344CB8AC3E}">
        <p14:creationId xmlns:p14="http://schemas.microsoft.com/office/powerpoint/2010/main" val="784880983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ADSK_Dark">
  <a:themeElements>
    <a:clrScheme name="ADSK_COLO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AA00"/>
      </a:accent1>
      <a:accent2>
        <a:srgbClr val="EE5500"/>
      </a:accent2>
      <a:accent3>
        <a:srgbClr val="DD0000"/>
      </a:accent3>
      <a:accent4>
        <a:srgbClr val="004282"/>
      </a:accent4>
      <a:accent5>
        <a:srgbClr val="993388"/>
      </a:accent5>
      <a:accent6>
        <a:srgbClr val="118888"/>
      </a:accent6>
      <a:hlink>
        <a:srgbClr val="00B0F0"/>
      </a:hlink>
      <a:folHlink>
        <a:srgbClr val="993388"/>
      </a:folHlink>
    </a:clrScheme>
    <a:fontScheme name="ADSK_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 W3" charset="0"/>
            <a:cs typeface="ヒラギノ角ゴ Pro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 W3" charset="0"/>
            <a:cs typeface="ヒラギノ角ゴ Pro W3" charset="0"/>
            <a:sym typeface="Gill Sans" charset="0"/>
          </a:defRPr>
        </a:defPPr>
      </a:lstStyle>
    </a:lnDef>
  </a:objectDefaults>
  <a:extraClrSchemeLst>
    <a:extraClrScheme>
      <a:clrScheme name="Default - 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ADSK_Dark">
  <a:themeElements>
    <a:clrScheme name="ADSK_COLO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AA00"/>
      </a:accent1>
      <a:accent2>
        <a:srgbClr val="EE5500"/>
      </a:accent2>
      <a:accent3>
        <a:srgbClr val="DD0000"/>
      </a:accent3>
      <a:accent4>
        <a:srgbClr val="004282"/>
      </a:accent4>
      <a:accent5>
        <a:srgbClr val="993388"/>
      </a:accent5>
      <a:accent6>
        <a:srgbClr val="118888"/>
      </a:accent6>
      <a:hlink>
        <a:srgbClr val="00B0F0"/>
      </a:hlink>
      <a:folHlink>
        <a:srgbClr val="993388"/>
      </a:folHlink>
    </a:clrScheme>
    <a:fontScheme name="ADSK_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 W3" charset="0"/>
            <a:cs typeface="ヒラギノ角ゴ Pro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 W3" charset="0"/>
            <a:cs typeface="ヒラギノ角ゴ Pro W3" charset="0"/>
            <a:sym typeface="Gill Sans" charset="0"/>
          </a:defRPr>
        </a:defPPr>
      </a:lstStyle>
    </a:lnDef>
  </a:objectDefaults>
  <a:extraClrSchemeLst>
    <a:extraClrScheme>
      <a:clrScheme name="Default - 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ADSK_Dark">
  <a:themeElements>
    <a:clrScheme name="ADSK_COLO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AA00"/>
      </a:accent1>
      <a:accent2>
        <a:srgbClr val="EE5500"/>
      </a:accent2>
      <a:accent3>
        <a:srgbClr val="DD0000"/>
      </a:accent3>
      <a:accent4>
        <a:srgbClr val="004282"/>
      </a:accent4>
      <a:accent5>
        <a:srgbClr val="993388"/>
      </a:accent5>
      <a:accent6>
        <a:srgbClr val="118888"/>
      </a:accent6>
      <a:hlink>
        <a:srgbClr val="00B0F0"/>
      </a:hlink>
      <a:folHlink>
        <a:srgbClr val="993388"/>
      </a:folHlink>
    </a:clrScheme>
    <a:fontScheme name="ADSK_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 W3" charset="0"/>
            <a:cs typeface="ヒラギノ角ゴ Pro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 W3" charset="0"/>
            <a:cs typeface="ヒラギノ角ゴ Pro W3" charset="0"/>
            <a:sym typeface="Gill Sans" charset="0"/>
          </a:defRPr>
        </a:defPPr>
      </a:lstStyle>
    </a:lnDef>
  </a:objectDefaults>
  <a:extraClrSchemeLst>
    <a:extraClrScheme>
      <a:clrScheme name="Default - 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ADSK_White">
  <a:themeElements>
    <a:clrScheme name="ADSK_COLO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DD0000"/>
      </a:accent1>
      <a:accent2>
        <a:srgbClr val="EE5500"/>
      </a:accent2>
      <a:accent3>
        <a:srgbClr val="FFAA00"/>
      </a:accent3>
      <a:accent4>
        <a:srgbClr val="004282"/>
      </a:accent4>
      <a:accent5>
        <a:srgbClr val="993388"/>
      </a:accent5>
      <a:accent6>
        <a:srgbClr val="118888"/>
      </a:accent6>
      <a:hlink>
        <a:srgbClr val="00B0F0"/>
      </a:hlink>
      <a:folHlink>
        <a:srgbClr val="993388"/>
      </a:folHlink>
    </a:clrScheme>
    <a:fontScheme name="ADSK_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 W3" charset="0"/>
            <a:cs typeface="ヒラギノ角ゴ Pro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 W3" charset="0"/>
            <a:cs typeface="ヒラギノ角ゴ Pro W3" charset="0"/>
            <a:sym typeface="Gill Sans" charset="0"/>
          </a:defRPr>
        </a:defPPr>
      </a:lstStyle>
    </a:lnDef>
  </a:objectDefaults>
  <a:extraClrSchemeLst>
    <a:extraClrScheme>
      <a:clrScheme name="Default - 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173</Words>
  <Application>Microsoft Office PowerPoint</Application>
  <PresentationFormat>Custom</PresentationFormat>
  <Paragraphs>44</Paragraphs>
  <Slides>17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ADSK_Dark</vt:lpstr>
      <vt:lpstr>1_ADSK_Dark</vt:lpstr>
      <vt:lpstr>2_ADSK_Dark</vt:lpstr>
      <vt:lpstr>ADSK_White</vt:lpstr>
      <vt:lpstr>Equation</vt:lpstr>
      <vt:lpstr>Energy in Design 2: Reducing Friction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2011-11-23T00:11:39Z</dcterms:created>
  <dcterms:modified xsi:type="dcterms:W3CDTF">2012-03-13T16:00:43Z</dcterms:modified>
</cp:coreProperties>
</file>